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467" r:id="rId2"/>
    <p:sldId id="557" r:id="rId3"/>
    <p:sldId id="559" r:id="rId4"/>
    <p:sldId id="558" r:id="rId5"/>
    <p:sldId id="560" r:id="rId6"/>
    <p:sldId id="561" r:id="rId7"/>
    <p:sldId id="532" r:id="rId8"/>
    <p:sldId id="562" r:id="rId9"/>
    <p:sldId id="563" r:id="rId10"/>
    <p:sldId id="564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CC"/>
    <a:srgbClr val="00FF00"/>
    <a:srgbClr val="800000"/>
    <a:srgbClr val="3333CC"/>
    <a:srgbClr val="663300"/>
    <a:srgbClr val="996633"/>
    <a:srgbClr val="660033"/>
    <a:srgbClr val="00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729" autoAdjust="0"/>
  </p:normalViewPr>
  <p:slideViewPr>
    <p:cSldViewPr>
      <p:cViewPr varScale="1">
        <p:scale>
          <a:sx n="91" d="100"/>
          <a:sy n="91" d="100"/>
        </p:scale>
        <p:origin x="3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98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1.wdp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1.wdp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DDE8E-583E-41A4-BDDF-95F91DEF20E0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7A659C-D349-4BFA-943B-08FBBA0DE775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ограниченными возможностями здоровья </a:t>
          </a:r>
          <a:r>
            <a:rPr lang="ru-RU" sz="1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принимают участие в мероприятиях по оценке качества образования </a:t>
          </a:r>
          <a:r>
            <a:rPr lang="ru-RU" sz="1800" b="1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образовательных организаций с согласия родителей</a:t>
          </a:r>
          <a:r>
            <a:rPr lang="ru-RU" sz="1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(законных представителей) и </a:t>
          </a:r>
          <a:r>
            <a:rPr lang="ru-RU" sz="1800" b="1" u="sng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учетом особенностей состояния здоровья и психофизического развития</a:t>
          </a:r>
          <a:r>
            <a:rPr lang="ru-RU" sz="18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b="1" dirty="0">
            <a:solidFill>
              <a:schemeClr val="accent3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E99C2-884E-48FF-AD8B-C2B8C52CCE45}" type="parTrans" cxnId="{2CB3DABA-71FC-488D-944A-0B6935D1EFCE}">
      <dgm:prSet/>
      <dgm:spPr/>
      <dgm:t>
        <a:bodyPr/>
        <a:lstStyle/>
        <a:p>
          <a:endParaRPr lang="ru-RU"/>
        </a:p>
      </dgm:t>
    </dgm:pt>
    <dgm:pt modelId="{51F0A7BE-E081-4DD9-904A-CB1D0DD082C6}" type="sibTrans" cxnId="{2CB3DABA-71FC-488D-944A-0B6935D1EFCE}">
      <dgm:prSet/>
      <dgm:spPr/>
      <dgm:t>
        <a:bodyPr/>
        <a:lstStyle/>
        <a:p>
          <a:endParaRPr lang="ru-RU"/>
        </a:p>
      </dgm:t>
    </dgm:pt>
    <dgm:pt modelId="{B442F299-C8DE-4FA8-96CA-CFDABB056D9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u="sng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Предусмотрена возможность использования ВПР в качестве текущего контроля успеваемости и промежуточной аттестации обучающихся</a:t>
          </a:r>
          <a:r>
            <a:rPr lang="ru-RU" sz="18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b="1" u="sng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о выставлении отметок обучающимся в журнал</a:t>
          </a:r>
          <a:r>
            <a:rPr lang="ru-RU" sz="18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результатам ВПР в рамках образовательного процесса </a:t>
          </a:r>
          <a:r>
            <a:rPr lang="ru-RU" sz="1800" b="1" u="sng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ОО </a:t>
          </a:r>
          <a:r>
            <a:rPr lang="ru-RU" sz="1800" b="1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установленной действующим законодательством.</a:t>
          </a:r>
          <a:endParaRPr lang="ru-RU" sz="1800" b="1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C57FF-681B-408B-8217-4C99F0601CD9}" type="parTrans" cxnId="{5A46FDB3-7174-4F18-98DB-C51068F5B505}">
      <dgm:prSet/>
      <dgm:spPr/>
      <dgm:t>
        <a:bodyPr/>
        <a:lstStyle/>
        <a:p>
          <a:endParaRPr lang="ru-RU"/>
        </a:p>
      </dgm:t>
    </dgm:pt>
    <dgm:pt modelId="{141F5DEF-C0E3-49E2-90B5-02C70ECF17C8}" type="sibTrans" cxnId="{5A46FDB3-7174-4F18-98DB-C51068F5B505}">
      <dgm:prSet/>
      <dgm:spPr/>
      <dgm:t>
        <a:bodyPr/>
        <a:lstStyle/>
        <a:p>
          <a:endParaRPr lang="ru-RU"/>
        </a:p>
      </dgm:t>
    </dgm:pt>
    <dgm:pt modelId="{436CC580-C2F6-4E9C-B509-1C6D689470D6}">
      <dgm:prSet phldrT="[Текст]" custT="1"/>
      <dgm:spPr/>
      <dgm:t>
        <a:bodyPr/>
        <a:lstStyle/>
        <a:p>
          <a:pPr algn="ctr"/>
          <a:r>
            <a:rPr lang="ru-RU" sz="1900" b="1" u="sng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предусмотрено обязательное выполнение работы в другой день</a:t>
          </a:r>
          <a:r>
            <a:rPr lang="ru-RU" sz="1900" b="1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b="1" u="sng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</a:t>
          </a:r>
          <a:r>
            <a:rPr lang="ru-RU" sz="1900" b="1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день проведения ВПР </a:t>
          </a:r>
          <a:r>
            <a:rPr lang="ru-RU" sz="1900" b="1" u="sng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обучающийся отсутствовал по какой-либо причине</a:t>
          </a:r>
          <a:r>
            <a:rPr lang="ru-RU" sz="1900" b="1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900" b="1" u="sng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предусмотрено повторное выполнение проверочной работы.</a:t>
          </a:r>
          <a:endParaRPr lang="ru-RU" sz="1900" b="1" u="sng" dirty="0">
            <a:solidFill>
              <a:srgbClr val="CC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ACD41-237C-4DB1-BB99-4F670FB0BBBB}" type="parTrans" cxnId="{2C835526-812E-4793-8090-4F7C21DD6D32}">
      <dgm:prSet/>
      <dgm:spPr/>
      <dgm:t>
        <a:bodyPr/>
        <a:lstStyle/>
        <a:p>
          <a:endParaRPr lang="ru-RU"/>
        </a:p>
      </dgm:t>
    </dgm:pt>
    <dgm:pt modelId="{64AD7BE6-7FD4-4458-9058-1B7097E92D0A}" type="sibTrans" cxnId="{2C835526-812E-4793-8090-4F7C21DD6D32}">
      <dgm:prSet/>
      <dgm:spPr/>
      <dgm:t>
        <a:bodyPr/>
        <a:lstStyle/>
        <a:p>
          <a:endParaRPr lang="ru-RU"/>
        </a:p>
      </dgm:t>
    </dgm:pt>
    <dgm:pt modelId="{7133ED48-B3A1-4B18-9C61-E6E0DC14EC75}" type="pres">
      <dgm:prSet presAssocID="{83BDDE8E-583E-41A4-BDDF-95F91DEF20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C4CD3FF-50B0-46DA-AD28-F18383210F85}" type="pres">
      <dgm:prSet presAssocID="{83BDDE8E-583E-41A4-BDDF-95F91DEF20E0}" presName="Name1" presStyleCnt="0"/>
      <dgm:spPr/>
    </dgm:pt>
    <dgm:pt modelId="{130FBA18-CB16-41FD-89B7-00E2B437CF94}" type="pres">
      <dgm:prSet presAssocID="{83BDDE8E-583E-41A4-BDDF-95F91DEF20E0}" presName="cycle" presStyleCnt="0"/>
      <dgm:spPr/>
    </dgm:pt>
    <dgm:pt modelId="{1B01C3F4-1D3D-44A3-A7AF-D7D502BAA0C7}" type="pres">
      <dgm:prSet presAssocID="{83BDDE8E-583E-41A4-BDDF-95F91DEF20E0}" presName="srcNode" presStyleLbl="node1" presStyleIdx="0" presStyleCnt="3"/>
      <dgm:spPr/>
    </dgm:pt>
    <dgm:pt modelId="{0B52F8A3-7A81-47B5-9CFC-B0F55CDEC746}" type="pres">
      <dgm:prSet presAssocID="{83BDDE8E-583E-41A4-BDDF-95F91DEF20E0}" presName="conn" presStyleLbl="parChTrans1D2" presStyleIdx="0" presStyleCnt="1"/>
      <dgm:spPr/>
      <dgm:t>
        <a:bodyPr/>
        <a:lstStyle/>
        <a:p>
          <a:endParaRPr lang="ru-RU"/>
        </a:p>
      </dgm:t>
    </dgm:pt>
    <dgm:pt modelId="{F433F19B-80D0-42A4-944A-A83EEC533CC0}" type="pres">
      <dgm:prSet presAssocID="{83BDDE8E-583E-41A4-BDDF-95F91DEF20E0}" presName="extraNode" presStyleLbl="node1" presStyleIdx="0" presStyleCnt="3"/>
      <dgm:spPr/>
    </dgm:pt>
    <dgm:pt modelId="{6EA6DEA6-53C9-4AC0-892A-F9A6EC61573C}" type="pres">
      <dgm:prSet presAssocID="{83BDDE8E-583E-41A4-BDDF-95F91DEF20E0}" presName="dstNode" presStyleLbl="node1" presStyleIdx="0" presStyleCnt="3"/>
      <dgm:spPr/>
    </dgm:pt>
    <dgm:pt modelId="{3B528BC2-A577-44FE-984E-8C2855A5ABAD}" type="pres">
      <dgm:prSet presAssocID="{3D7A659C-D349-4BFA-943B-08FBBA0DE775}" presName="text_1" presStyleLbl="node1" presStyleIdx="0" presStyleCnt="3" custScaleX="101785" custScaleY="114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2A163-D498-4897-894F-780694D4E0EB}" type="pres">
      <dgm:prSet presAssocID="{3D7A659C-D349-4BFA-943B-08FBBA0DE775}" presName="accent_1" presStyleCnt="0"/>
      <dgm:spPr/>
    </dgm:pt>
    <dgm:pt modelId="{384F2D68-2F0A-46CD-A34E-8EE8997E946B}" type="pres">
      <dgm:prSet presAssocID="{3D7A659C-D349-4BFA-943B-08FBBA0DE775}" presName="accentRepeatNode" presStyleLbl="solidFgAcc1" presStyleIdx="0" presStyleCnt="3" custScaleX="103304" custScaleY="91748"/>
      <dgm:spPr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77A6D9-1024-4A81-B6A7-9A29480313BC}" type="pres">
      <dgm:prSet presAssocID="{B442F299-C8DE-4FA8-96CA-CFDABB056D9B}" presName="text_2" presStyleLbl="node1" presStyleIdx="1" presStyleCnt="3" custScaleX="101569" custScaleY="129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F407E-51A9-4F2C-B4E9-D479835ECF6B}" type="pres">
      <dgm:prSet presAssocID="{B442F299-C8DE-4FA8-96CA-CFDABB056D9B}" presName="accent_2" presStyleCnt="0"/>
      <dgm:spPr/>
    </dgm:pt>
    <dgm:pt modelId="{5CF7E035-3E79-4072-BFCC-199BB816768C}" type="pres">
      <dgm:prSet presAssocID="{B442F299-C8DE-4FA8-96CA-CFDABB056D9B}" presName="accentRepeatNode" presStyleLbl="solidFgAcc1" presStyleIdx="1" presStyleCnt="3" custScaleX="102285" custScaleY="103994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2E24C063-D462-4E4C-AB61-EA0580693580}" type="pres">
      <dgm:prSet presAssocID="{436CC580-C2F6-4E9C-B509-1C6D689470D6}" presName="text_3" presStyleLbl="node1" presStyleIdx="2" presStyleCnt="3" custLinFactNeighborX="619" custLinFactNeighborY="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CE79C-D7CB-4B4A-BDBC-49E9490457B7}" type="pres">
      <dgm:prSet presAssocID="{436CC580-C2F6-4E9C-B509-1C6D689470D6}" presName="accent_3" presStyleCnt="0"/>
      <dgm:spPr/>
    </dgm:pt>
    <dgm:pt modelId="{DCC01989-78A0-4172-AA9D-A60DFFF57BCE}" type="pres">
      <dgm:prSet presAssocID="{436CC580-C2F6-4E9C-B509-1C6D689470D6}" presName="accentRepeatNode" presStyleLbl="solidFgAcc1" presStyleIdx="2" presStyleCnt="3"/>
      <dgm:spPr>
        <a:blipFill rotWithShape="0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</dgm:ptLst>
  <dgm:cxnLst>
    <dgm:cxn modelId="{5A46FDB3-7174-4F18-98DB-C51068F5B505}" srcId="{83BDDE8E-583E-41A4-BDDF-95F91DEF20E0}" destId="{B442F299-C8DE-4FA8-96CA-CFDABB056D9B}" srcOrd="1" destOrd="0" parTransId="{A93C57FF-681B-408B-8217-4C99F0601CD9}" sibTransId="{141F5DEF-C0E3-49E2-90B5-02C70ECF17C8}"/>
    <dgm:cxn modelId="{24279C6C-703E-4789-8B59-9BDD71C75DB1}" type="presOf" srcId="{51F0A7BE-E081-4DD9-904A-CB1D0DD082C6}" destId="{0B52F8A3-7A81-47B5-9CFC-B0F55CDEC746}" srcOrd="0" destOrd="0" presId="urn:microsoft.com/office/officeart/2008/layout/VerticalCurvedList"/>
    <dgm:cxn modelId="{56A3E0C1-9B0E-4502-87A8-01C020571847}" type="presOf" srcId="{436CC580-C2F6-4E9C-B509-1C6D689470D6}" destId="{2E24C063-D462-4E4C-AB61-EA0580693580}" srcOrd="0" destOrd="0" presId="urn:microsoft.com/office/officeart/2008/layout/VerticalCurvedList"/>
    <dgm:cxn modelId="{9556CF9D-3554-45D3-B1FB-0BFF1F1A8088}" type="presOf" srcId="{83BDDE8E-583E-41A4-BDDF-95F91DEF20E0}" destId="{7133ED48-B3A1-4B18-9C61-E6E0DC14EC75}" srcOrd="0" destOrd="0" presId="urn:microsoft.com/office/officeart/2008/layout/VerticalCurvedList"/>
    <dgm:cxn modelId="{2CB3DABA-71FC-488D-944A-0B6935D1EFCE}" srcId="{83BDDE8E-583E-41A4-BDDF-95F91DEF20E0}" destId="{3D7A659C-D349-4BFA-943B-08FBBA0DE775}" srcOrd="0" destOrd="0" parTransId="{A88E99C2-884E-48FF-AD8B-C2B8C52CCE45}" sibTransId="{51F0A7BE-E081-4DD9-904A-CB1D0DD082C6}"/>
    <dgm:cxn modelId="{3EC74226-93D9-42A2-8718-B19886ADFD85}" type="presOf" srcId="{3D7A659C-D349-4BFA-943B-08FBBA0DE775}" destId="{3B528BC2-A577-44FE-984E-8C2855A5ABAD}" srcOrd="0" destOrd="0" presId="urn:microsoft.com/office/officeart/2008/layout/VerticalCurvedList"/>
    <dgm:cxn modelId="{4FC207A6-D5FB-4368-BBEB-EA8CDFC5ABFB}" type="presOf" srcId="{B442F299-C8DE-4FA8-96CA-CFDABB056D9B}" destId="{A277A6D9-1024-4A81-B6A7-9A29480313BC}" srcOrd="0" destOrd="0" presId="urn:microsoft.com/office/officeart/2008/layout/VerticalCurvedList"/>
    <dgm:cxn modelId="{2C835526-812E-4793-8090-4F7C21DD6D32}" srcId="{83BDDE8E-583E-41A4-BDDF-95F91DEF20E0}" destId="{436CC580-C2F6-4E9C-B509-1C6D689470D6}" srcOrd="2" destOrd="0" parTransId="{37DACD41-237C-4DB1-BB99-4F670FB0BBBB}" sibTransId="{64AD7BE6-7FD4-4458-9058-1B7097E92D0A}"/>
    <dgm:cxn modelId="{A8BB2D8A-2F8B-434B-836A-E55EB6D1748E}" type="presParOf" srcId="{7133ED48-B3A1-4B18-9C61-E6E0DC14EC75}" destId="{7C4CD3FF-50B0-46DA-AD28-F18383210F85}" srcOrd="0" destOrd="0" presId="urn:microsoft.com/office/officeart/2008/layout/VerticalCurvedList"/>
    <dgm:cxn modelId="{ECC3D222-4329-498C-9B40-2EED2FC9073E}" type="presParOf" srcId="{7C4CD3FF-50B0-46DA-AD28-F18383210F85}" destId="{130FBA18-CB16-41FD-89B7-00E2B437CF94}" srcOrd="0" destOrd="0" presId="urn:microsoft.com/office/officeart/2008/layout/VerticalCurvedList"/>
    <dgm:cxn modelId="{52AB83A8-0C44-4265-830F-FAD2F7696979}" type="presParOf" srcId="{130FBA18-CB16-41FD-89B7-00E2B437CF94}" destId="{1B01C3F4-1D3D-44A3-A7AF-D7D502BAA0C7}" srcOrd="0" destOrd="0" presId="urn:microsoft.com/office/officeart/2008/layout/VerticalCurvedList"/>
    <dgm:cxn modelId="{36C97EFE-AC11-465C-A980-003927C8BCD7}" type="presParOf" srcId="{130FBA18-CB16-41FD-89B7-00E2B437CF94}" destId="{0B52F8A3-7A81-47B5-9CFC-B0F55CDEC746}" srcOrd="1" destOrd="0" presId="urn:microsoft.com/office/officeart/2008/layout/VerticalCurvedList"/>
    <dgm:cxn modelId="{28C07974-EA62-404B-80DF-49B9C1FD380D}" type="presParOf" srcId="{130FBA18-CB16-41FD-89B7-00E2B437CF94}" destId="{F433F19B-80D0-42A4-944A-A83EEC533CC0}" srcOrd="2" destOrd="0" presId="urn:microsoft.com/office/officeart/2008/layout/VerticalCurvedList"/>
    <dgm:cxn modelId="{F135DC98-B4B9-461E-923B-6F4584014291}" type="presParOf" srcId="{130FBA18-CB16-41FD-89B7-00E2B437CF94}" destId="{6EA6DEA6-53C9-4AC0-892A-F9A6EC61573C}" srcOrd="3" destOrd="0" presId="urn:microsoft.com/office/officeart/2008/layout/VerticalCurvedList"/>
    <dgm:cxn modelId="{79425B95-9803-4843-9FF4-3C4F974B25F3}" type="presParOf" srcId="{7C4CD3FF-50B0-46DA-AD28-F18383210F85}" destId="{3B528BC2-A577-44FE-984E-8C2855A5ABAD}" srcOrd="1" destOrd="0" presId="urn:microsoft.com/office/officeart/2008/layout/VerticalCurvedList"/>
    <dgm:cxn modelId="{CAE8665F-6801-4E3D-AE71-ACC58D58CE2E}" type="presParOf" srcId="{7C4CD3FF-50B0-46DA-AD28-F18383210F85}" destId="{AF92A163-D498-4897-894F-780694D4E0EB}" srcOrd="2" destOrd="0" presId="urn:microsoft.com/office/officeart/2008/layout/VerticalCurvedList"/>
    <dgm:cxn modelId="{6C469958-279C-45BE-B7EE-CF8647760078}" type="presParOf" srcId="{AF92A163-D498-4897-894F-780694D4E0EB}" destId="{384F2D68-2F0A-46CD-A34E-8EE8997E946B}" srcOrd="0" destOrd="0" presId="urn:microsoft.com/office/officeart/2008/layout/VerticalCurvedList"/>
    <dgm:cxn modelId="{12DA3050-1059-4BB0-8089-60BDBAA8610D}" type="presParOf" srcId="{7C4CD3FF-50B0-46DA-AD28-F18383210F85}" destId="{A277A6D9-1024-4A81-B6A7-9A29480313BC}" srcOrd="3" destOrd="0" presId="urn:microsoft.com/office/officeart/2008/layout/VerticalCurvedList"/>
    <dgm:cxn modelId="{DBBF126B-3130-4EF5-B0BD-EC7BAFD7552B}" type="presParOf" srcId="{7C4CD3FF-50B0-46DA-AD28-F18383210F85}" destId="{EEBF407E-51A9-4F2C-B4E9-D479835ECF6B}" srcOrd="4" destOrd="0" presId="urn:microsoft.com/office/officeart/2008/layout/VerticalCurvedList"/>
    <dgm:cxn modelId="{2A29AFFE-C463-450D-A960-D9725C35BE30}" type="presParOf" srcId="{EEBF407E-51A9-4F2C-B4E9-D479835ECF6B}" destId="{5CF7E035-3E79-4072-BFCC-199BB816768C}" srcOrd="0" destOrd="0" presId="urn:microsoft.com/office/officeart/2008/layout/VerticalCurvedList"/>
    <dgm:cxn modelId="{357E2991-C5EB-48C4-8C50-8C6FD9617DEC}" type="presParOf" srcId="{7C4CD3FF-50B0-46DA-AD28-F18383210F85}" destId="{2E24C063-D462-4E4C-AB61-EA0580693580}" srcOrd="5" destOrd="0" presId="urn:microsoft.com/office/officeart/2008/layout/VerticalCurvedList"/>
    <dgm:cxn modelId="{B6990B45-F47B-4B90-A9A8-816A05A2950D}" type="presParOf" srcId="{7C4CD3FF-50B0-46DA-AD28-F18383210F85}" destId="{E62CE79C-D7CB-4B4A-BDBC-49E9490457B7}" srcOrd="6" destOrd="0" presId="urn:microsoft.com/office/officeart/2008/layout/VerticalCurvedList"/>
    <dgm:cxn modelId="{F336E591-A241-43EB-9A7C-ACADBD59B5FF}" type="presParOf" srcId="{E62CE79C-D7CB-4B4A-BDBC-49E9490457B7}" destId="{DCC01989-78A0-4172-AA9D-A60DFFF57B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334D6E2-CADD-4975-9086-843497FEA7C1}" type="doc">
      <dgm:prSet loTypeId="urn:microsoft.com/office/officeart/2005/8/layout/process1" loCatId="process" qsTypeId="urn:microsoft.com/office/officeart/2005/8/quickstyle/3d3" qsCatId="3D" csTypeId="urn:microsoft.com/office/officeart/2005/8/colors/colorful1" csCatId="colorful" phldr="1"/>
      <dgm:spPr/>
    </dgm:pt>
    <dgm:pt modelId="{57960D1B-EB26-405D-BDDF-CB74640F50E3}">
      <dgm:prSet phldrT="[Текст]" custT="1"/>
      <dgm:spPr/>
      <dgm:t>
        <a:bodyPr/>
        <a:lstStyle/>
        <a:p>
          <a:r>
            <a:rPr lang="ru-RU" altLang="ru-RU" sz="20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Доступ к скачиванию материалов проверочных работ в ЛК ГИС ФИС ОКО открывается не позднее 09:00 по местному времени за два рабочих дня до даты проведения работы</a:t>
          </a:r>
          <a:endParaRPr lang="ru-RU" sz="20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05C805-2A74-49A4-8B56-A3B4A916B370}" type="parTrans" cxnId="{EF012869-31A6-419F-87DF-AB05C0BE699A}">
      <dgm:prSet/>
      <dgm:spPr/>
      <dgm:t>
        <a:bodyPr/>
        <a:lstStyle/>
        <a:p>
          <a:endParaRPr lang="ru-RU"/>
        </a:p>
      </dgm:t>
    </dgm:pt>
    <dgm:pt modelId="{2F055EA1-DF1C-4BA6-A6D3-BA747D69DA5F}" type="sibTrans" cxnId="{EF012869-31A6-419F-87DF-AB05C0BE699A}">
      <dgm:prSet/>
      <dgm:spPr/>
      <dgm:t>
        <a:bodyPr/>
        <a:lstStyle/>
        <a:p>
          <a:endParaRPr lang="ru-RU"/>
        </a:p>
      </dgm:t>
    </dgm:pt>
    <dgm:pt modelId="{9A6F5E16-2018-46E9-A88D-2825A91A55C6}">
      <dgm:prSet phldrT="[Текст]" custT="1"/>
      <dgm:spPr/>
      <dgm:t>
        <a:bodyPr/>
        <a:lstStyle/>
        <a:p>
          <a:r>
            <a:rPr lang="ru-RU" alt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Архивы с материалами проверочных работ будут доступны в течение трех рабочих дней после  дня проведения 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1EDAF-0D0D-4AF7-AA61-1A9F8B5CFC9F}" type="parTrans" cxnId="{875CCB44-4C97-4727-8E7E-DD8C0AB5FFFD}">
      <dgm:prSet/>
      <dgm:spPr/>
      <dgm:t>
        <a:bodyPr/>
        <a:lstStyle/>
        <a:p>
          <a:endParaRPr lang="ru-RU"/>
        </a:p>
      </dgm:t>
    </dgm:pt>
    <dgm:pt modelId="{79AC02B3-253A-4090-9D81-E1B31D00093C}" type="sibTrans" cxnId="{875CCB44-4C97-4727-8E7E-DD8C0AB5FFFD}">
      <dgm:prSet/>
      <dgm:spPr/>
      <dgm:t>
        <a:bodyPr/>
        <a:lstStyle/>
        <a:p>
          <a:endParaRPr lang="ru-RU"/>
        </a:p>
      </dgm:t>
    </dgm:pt>
    <dgm:pt modelId="{081F3246-362E-49EE-8077-F0F3C681D66C}">
      <dgm:prSet phldrT="[Текст]" custT="1"/>
      <dgm:spPr/>
      <dgm:t>
        <a:bodyPr/>
        <a:lstStyle/>
        <a:p>
          <a:r>
            <a:rPr lang="ru-RU" altLang="ru-RU" sz="2000" b="1" dirty="0" smtClean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Ответственный организатор ОО скачивает архивы с материалами ВПР в ЛК ГИС ФИС ОКО в период доступа и хранит в течение времени, установленного ОО самостоятельно.</a:t>
          </a:r>
          <a:endParaRPr lang="ru-RU" sz="2000" b="1" dirty="0">
            <a:solidFill>
              <a:srgbClr val="00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E2379-B5E4-4F03-9B5E-C85B8B950C6E}" type="parTrans" cxnId="{1B0BAA23-8DF5-4194-B2A5-128A24B21FCE}">
      <dgm:prSet/>
      <dgm:spPr/>
      <dgm:t>
        <a:bodyPr/>
        <a:lstStyle/>
        <a:p>
          <a:endParaRPr lang="ru-RU"/>
        </a:p>
      </dgm:t>
    </dgm:pt>
    <dgm:pt modelId="{BC61ADAA-A202-4574-A693-7FC5EAB8A1FB}" type="sibTrans" cxnId="{1B0BAA23-8DF5-4194-B2A5-128A24B21FCE}">
      <dgm:prSet/>
      <dgm:spPr/>
      <dgm:t>
        <a:bodyPr/>
        <a:lstStyle/>
        <a:p>
          <a:endParaRPr lang="ru-RU"/>
        </a:p>
      </dgm:t>
    </dgm:pt>
    <dgm:pt modelId="{183AA2C4-3CB4-4DEF-9CF7-0193D30B306C}" type="pres">
      <dgm:prSet presAssocID="{0334D6E2-CADD-4975-9086-843497FEA7C1}" presName="Name0" presStyleCnt="0">
        <dgm:presLayoutVars>
          <dgm:dir/>
          <dgm:resizeHandles val="exact"/>
        </dgm:presLayoutVars>
      </dgm:prSet>
      <dgm:spPr/>
    </dgm:pt>
    <dgm:pt modelId="{41FA6A2D-FDA6-49EA-B1F1-698CA17B4406}" type="pres">
      <dgm:prSet presAssocID="{57960D1B-EB26-405D-BDDF-CB74640F50E3}" presName="node" presStyleLbl="node1" presStyleIdx="0" presStyleCnt="3" custScaleX="131216" custScaleY="95380" custLinFactNeighborX="1790" custLinFactNeighborY="10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E19E-E5E0-46B3-8F21-054838CD4BA2}" type="pres">
      <dgm:prSet presAssocID="{2F055EA1-DF1C-4BA6-A6D3-BA747D69DA5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B1A632-E820-4A73-B118-C3E93179C8A8}" type="pres">
      <dgm:prSet presAssocID="{2F055EA1-DF1C-4BA6-A6D3-BA747D69DA5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F20FCB6-6782-452F-8637-962E70B76A9A}" type="pres">
      <dgm:prSet presAssocID="{9A6F5E16-2018-46E9-A88D-2825A91A55C6}" presName="node" presStyleLbl="node1" presStyleIdx="1" presStyleCnt="3" custScaleY="95285" custLinFactNeighborX="3116" custLinFactNeighborY="1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A327-2BB8-4897-AA65-2E147F3C159A}" type="pres">
      <dgm:prSet presAssocID="{79AC02B3-253A-4090-9D81-E1B31D00093C}" presName="sibTrans" presStyleLbl="sibTrans2D1" presStyleIdx="1" presStyleCnt="2" custLinFactNeighborX="13332" custLinFactNeighborY="37"/>
      <dgm:spPr/>
      <dgm:t>
        <a:bodyPr/>
        <a:lstStyle/>
        <a:p>
          <a:endParaRPr lang="ru-RU"/>
        </a:p>
      </dgm:t>
    </dgm:pt>
    <dgm:pt modelId="{08AD116B-C964-4D67-91A1-2A2E35634D6F}" type="pres">
      <dgm:prSet presAssocID="{79AC02B3-253A-4090-9D81-E1B31D00093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0F81684-10C4-4DA1-B7C4-A29F13F7258F}" type="pres">
      <dgm:prSet presAssocID="{081F3246-362E-49EE-8077-F0F3C681D66C}" presName="node" presStyleLbl="node1" presStyleIdx="2" presStyleCnt="3" custScaleX="133043" custScaleY="94329" custLinFactNeighborX="-22349" custLinFactNeighborY="10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12869-31A6-419F-87DF-AB05C0BE699A}" srcId="{0334D6E2-CADD-4975-9086-843497FEA7C1}" destId="{57960D1B-EB26-405D-BDDF-CB74640F50E3}" srcOrd="0" destOrd="0" parTransId="{3C05C805-2A74-49A4-8B56-A3B4A916B370}" sibTransId="{2F055EA1-DF1C-4BA6-A6D3-BA747D69DA5F}"/>
    <dgm:cxn modelId="{3978E5BB-514B-48B0-840D-AF46372B15F5}" type="presOf" srcId="{9A6F5E16-2018-46E9-A88D-2825A91A55C6}" destId="{BF20FCB6-6782-452F-8637-962E70B76A9A}" srcOrd="0" destOrd="0" presId="urn:microsoft.com/office/officeart/2005/8/layout/process1"/>
    <dgm:cxn modelId="{BA99CE39-7C7D-419C-83B2-8533B09A4751}" type="presOf" srcId="{2F055EA1-DF1C-4BA6-A6D3-BA747D69DA5F}" destId="{55A3E19E-E5E0-46B3-8F21-054838CD4BA2}" srcOrd="0" destOrd="0" presId="urn:microsoft.com/office/officeart/2005/8/layout/process1"/>
    <dgm:cxn modelId="{875CCB44-4C97-4727-8E7E-DD8C0AB5FFFD}" srcId="{0334D6E2-CADD-4975-9086-843497FEA7C1}" destId="{9A6F5E16-2018-46E9-A88D-2825A91A55C6}" srcOrd="1" destOrd="0" parTransId="{9861EDAF-0D0D-4AF7-AA61-1A9F8B5CFC9F}" sibTransId="{79AC02B3-253A-4090-9D81-E1B31D00093C}"/>
    <dgm:cxn modelId="{D89C0A20-6C04-47CC-8DD8-F045719A413C}" type="presOf" srcId="{081F3246-362E-49EE-8077-F0F3C681D66C}" destId="{A0F81684-10C4-4DA1-B7C4-A29F13F7258F}" srcOrd="0" destOrd="0" presId="urn:microsoft.com/office/officeart/2005/8/layout/process1"/>
    <dgm:cxn modelId="{1F52EEA6-43C6-4885-97ED-2D71FCDCD5D3}" type="presOf" srcId="{79AC02B3-253A-4090-9D81-E1B31D00093C}" destId="{22D9A327-2BB8-4897-AA65-2E147F3C159A}" srcOrd="0" destOrd="0" presId="urn:microsoft.com/office/officeart/2005/8/layout/process1"/>
    <dgm:cxn modelId="{6EEA1B9E-7C7C-4A91-83EF-A37D28A3CF2B}" type="presOf" srcId="{0334D6E2-CADD-4975-9086-843497FEA7C1}" destId="{183AA2C4-3CB4-4DEF-9CF7-0193D30B306C}" srcOrd="0" destOrd="0" presId="urn:microsoft.com/office/officeart/2005/8/layout/process1"/>
    <dgm:cxn modelId="{08ACF067-9A4E-4A87-9D63-9B4B3EE5D93C}" type="presOf" srcId="{57960D1B-EB26-405D-BDDF-CB74640F50E3}" destId="{41FA6A2D-FDA6-49EA-B1F1-698CA17B4406}" srcOrd="0" destOrd="0" presId="urn:microsoft.com/office/officeart/2005/8/layout/process1"/>
    <dgm:cxn modelId="{66DD7AD3-CC40-4AC7-B2D4-715C68053D1A}" type="presOf" srcId="{2F055EA1-DF1C-4BA6-A6D3-BA747D69DA5F}" destId="{5CB1A632-E820-4A73-B118-C3E93179C8A8}" srcOrd="1" destOrd="0" presId="urn:microsoft.com/office/officeart/2005/8/layout/process1"/>
    <dgm:cxn modelId="{EDE77628-9DA1-4E83-9BD6-3541079A64DA}" type="presOf" srcId="{79AC02B3-253A-4090-9D81-E1B31D00093C}" destId="{08AD116B-C964-4D67-91A1-2A2E35634D6F}" srcOrd="1" destOrd="0" presId="urn:microsoft.com/office/officeart/2005/8/layout/process1"/>
    <dgm:cxn modelId="{1B0BAA23-8DF5-4194-B2A5-128A24B21FCE}" srcId="{0334D6E2-CADD-4975-9086-843497FEA7C1}" destId="{081F3246-362E-49EE-8077-F0F3C681D66C}" srcOrd="2" destOrd="0" parTransId="{97DE2379-B5E4-4F03-9B5E-C85B8B950C6E}" sibTransId="{BC61ADAA-A202-4574-A693-7FC5EAB8A1FB}"/>
    <dgm:cxn modelId="{D22847F3-E546-4B37-93D0-129CEF6A887E}" type="presParOf" srcId="{183AA2C4-3CB4-4DEF-9CF7-0193D30B306C}" destId="{41FA6A2D-FDA6-49EA-B1F1-698CA17B4406}" srcOrd="0" destOrd="0" presId="urn:microsoft.com/office/officeart/2005/8/layout/process1"/>
    <dgm:cxn modelId="{CAE87EB1-7AD9-4580-98D6-5884C47D35F6}" type="presParOf" srcId="{183AA2C4-3CB4-4DEF-9CF7-0193D30B306C}" destId="{55A3E19E-E5E0-46B3-8F21-054838CD4BA2}" srcOrd="1" destOrd="0" presId="urn:microsoft.com/office/officeart/2005/8/layout/process1"/>
    <dgm:cxn modelId="{8087537A-E48D-49AD-AF00-4B23D7B2EFC8}" type="presParOf" srcId="{55A3E19E-E5E0-46B3-8F21-054838CD4BA2}" destId="{5CB1A632-E820-4A73-B118-C3E93179C8A8}" srcOrd="0" destOrd="0" presId="urn:microsoft.com/office/officeart/2005/8/layout/process1"/>
    <dgm:cxn modelId="{CD496613-5395-4236-B2FA-B68509AC09FA}" type="presParOf" srcId="{183AA2C4-3CB4-4DEF-9CF7-0193D30B306C}" destId="{BF20FCB6-6782-452F-8637-962E70B76A9A}" srcOrd="2" destOrd="0" presId="urn:microsoft.com/office/officeart/2005/8/layout/process1"/>
    <dgm:cxn modelId="{55ADD871-BCA9-4CA8-921A-D69AECA9BC15}" type="presParOf" srcId="{183AA2C4-3CB4-4DEF-9CF7-0193D30B306C}" destId="{22D9A327-2BB8-4897-AA65-2E147F3C159A}" srcOrd="3" destOrd="0" presId="urn:microsoft.com/office/officeart/2005/8/layout/process1"/>
    <dgm:cxn modelId="{A27FEAFA-41AB-4336-84F4-797813458482}" type="presParOf" srcId="{22D9A327-2BB8-4897-AA65-2E147F3C159A}" destId="{08AD116B-C964-4D67-91A1-2A2E35634D6F}" srcOrd="0" destOrd="0" presId="urn:microsoft.com/office/officeart/2005/8/layout/process1"/>
    <dgm:cxn modelId="{E2094A84-5C61-47AF-86DB-BB5D752AC9C1}" type="presParOf" srcId="{183AA2C4-3CB4-4DEF-9CF7-0193D30B306C}" destId="{A0F81684-10C4-4DA1-B7C4-A29F13F7258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771E9C-183A-4875-8EC8-06466FE4641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5FB2A96-E803-4A87-96B2-BF13E6BB1D63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Работы,</a:t>
          </a:r>
          <a:r>
            <a:rPr lang="ru-RU" sz="2200" b="1" spc="-7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рассчитанные</a:t>
          </a:r>
          <a:r>
            <a:rPr lang="ru-RU" sz="2200" b="1" spc="-8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</a:t>
          </a:r>
          <a:r>
            <a:rPr lang="ru-RU" sz="2200" b="1" spc="-5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</a:t>
          </a:r>
          <a:r>
            <a:rPr lang="ru-RU" sz="2200" b="1" spc="-25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урока,</a:t>
          </a:r>
          <a:r>
            <a:rPr lang="ru-RU" sz="2200" b="1" spc="-25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состоят</a:t>
          </a:r>
          <a:r>
            <a:rPr lang="ru-RU" sz="2200" b="1" spc="-5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</a:t>
          </a:r>
          <a:r>
            <a:rPr lang="ru-RU" sz="2200" b="1" spc="-3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двух частей. </a:t>
          </a:r>
          <a:r>
            <a:rPr lang="ru-RU" sz="2200" b="1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Задания первой и второй части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могут выполняться</a:t>
          </a:r>
          <a:r>
            <a:rPr lang="ru-RU" sz="2200" b="1" spc="-1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2200" b="1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один день </a:t>
          </a:r>
          <a:r>
            <a:rPr lang="ru-RU" sz="22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перерывом не менее 10 минут или в разные дни.</a:t>
          </a:r>
          <a:endParaRPr lang="ru-RU" sz="2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5E86E-A3FE-4867-8998-E521FFBB130A}" type="parTrans" cxnId="{7D00B222-38A9-42C9-9223-B58B7C487D6F}">
      <dgm:prSet/>
      <dgm:spPr/>
      <dgm:t>
        <a:bodyPr/>
        <a:lstStyle/>
        <a:p>
          <a:endParaRPr lang="ru-RU"/>
        </a:p>
      </dgm:t>
    </dgm:pt>
    <dgm:pt modelId="{3FFEEF6E-0790-40AA-A681-8CD3EA0B0287}" type="sibTrans" cxnId="{7D00B222-38A9-42C9-9223-B58B7C487D6F}">
      <dgm:prSet/>
      <dgm:spPr/>
      <dgm:t>
        <a:bodyPr/>
        <a:lstStyle/>
        <a:p>
          <a:endParaRPr lang="ru-RU"/>
        </a:p>
      </dgm:t>
    </dgm:pt>
    <dgm:pt modelId="{767AEAE0-D893-4D34-9FD2-D572B6C6EAA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Результаты</a:t>
          </a:r>
          <a:r>
            <a:rPr lang="ru-RU" sz="2200" b="1" spc="-95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</a:t>
          </a:r>
          <a:r>
            <a:rPr lang="ru-RU" sz="2200" b="1" spc="-9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участников,</a:t>
          </a:r>
          <a:r>
            <a:rPr lang="ru-RU" sz="2200" b="1" spc="-9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выполнивших только </a:t>
          </a:r>
          <a:r>
            <a:rPr lang="ru-RU" sz="2200" b="1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одну часть</a:t>
          </a:r>
          <a:r>
            <a:rPr lang="ru-RU" sz="22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(первую или вторую), </a:t>
          </a:r>
          <a:r>
            <a:rPr lang="ru-RU" sz="2200" b="1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</a:t>
          </a:r>
          <a:r>
            <a:rPr lang="ru-RU" sz="2200" b="1" spc="-4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учитываются</a:t>
          </a:r>
          <a:r>
            <a:rPr lang="ru-RU" sz="2200" b="1" spc="-8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</a:t>
          </a:r>
          <a:r>
            <a:rPr lang="ru-RU" sz="2200" b="1" spc="-2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обработке</a:t>
          </a:r>
          <a:r>
            <a:rPr lang="ru-RU" sz="2200" b="1" spc="-8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</a:t>
          </a:r>
          <a:r>
            <a:rPr lang="ru-RU" sz="2200" b="1" spc="-25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spc="-25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</a:t>
          </a:r>
          <a:r>
            <a:rPr lang="ru-RU" sz="22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в разделе «Аналитика»</a:t>
          </a:r>
          <a:endParaRPr lang="ru-RU" sz="2200" b="1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BE0892-94E5-451F-9076-329F5099FC54}" type="parTrans" cxnId="{1C6F422A-91C4-4C7C-8EFE-9E2B53DCD6FE}">
      <dgm:prSet/>
      <dgm:spPr/>
      <dgm:t>
        <a:bodyPr/>
        <a:lstStyle/>
        <a:p>
          <a:endParaRPr lang="ru-RU"/>
        </a:p>
      </dgm:t>
    </dgm:pt>
    <dgm:pt modelId="{09114015-DA59-481A-A2FA-63EE0DDA7DFF}" type="sibTrans" cxnId="{1C6F422A-91C4-4C7C-8EFE-9E2B53DCD6FE}">
      <dgm:prSet/>
      <dgm:spPr/>
      <dgm:t>
        <a:bodyPr/>
        <a:lstStyle/>
        <a:p>
          <a:endParaRPr lang="ru-RU"/>
        </a:p>
      </dgm:t>
    </dgm:pt>
    <dgm:pt modelId="{EE97DB31-E6A0-4466-A7E8-DAA917AB8A84}">
      <dgm:prSet phldrT="[Текст]" custT="1"/>
      <dgm:spPr/>
      <dgm:t>
        <a:bodyPr/>
        <a:lstStyle/>
        <a:p>
          <a:r>
            <a:rPr lang="ru-RU" sz="23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выполнении проверочных работ </a:t>
          </a:r>
          <a:r>
            <a:rPr lang="ru-RU" sz="23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бумажном носителе</a:t>
          </a:r>
          <a:r>
            <a:rPr lang="ru-RU" sz="23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каждому участнику выдаётся </a:t>
          </a:r>
          <a:r>
            <a:rPr lang="ru-RU" sz="23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пятизначный код на все работы. </a:t>
          </a:r>
          <a:endParaRPr lang="ru-RU" sz="23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F2602-99BD-4D9F-AE0E-31EA7927951C}" type="parTrans" cxnId="{3F6B5192-9522-4A5E-AF8D-2647B8821AF0}">
      <dgm:prSet/>
      <dgm:spPr/>
      <dgm:t>
        <a:bodyPr/>
        <a:lstStyle/>
        <a:p>
          <a:endParaRPr lang="ru-RU"/>
        </a:p>
      </dgm:t>
    </dgm:pt>
    <dgm:pt modelId="{62ACCCF6-9538-4333-BD7A-3E0CE37C1DB4}" type="sibTrans" cxnId="{3F6B5192-9522-4A5E-AF8D-2647B8821AF0}">
      <dgm:prSet/>
      <dgm:spPr/>
      <dgm:t>
        <a:bodyPr/>
        <a:lstStyle/>
        <a:p>
          <a:endParaRPr lang="ru-RU"/>
        </a:p>
      </dgm:t>
    </dgm:pt>
    <dgm:pt modelId="{9D8864BE-A0E5-4885-902E-8C0EB2CCBD79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выполнении проверочных работ </a:t>
          </a:r>
          <a:r>
            <a: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компьютера</a:t>
          </a:r>
          <a:r>
            <a:rPr lang="ru-RU" sz="2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реквизиты доступа участников выдаются на обе части</a:t>
          </a:r>
          <a:endParaRPr lang="ru-RU" sz="22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30F5E-1F75-405F-8F02-39BBCE95BB22}" type="parTrans" cxnId="{93510FD1-B0B7-4926-B9C1-CA9D6FAED6AD}">
      <dgm:prSet/>
      <dgm:spPr/>
      <dgm:t>
        <a:bodyPr/>
        <a:lstStyle/>
        <a:p>
          <a:endParaRPr lang="ru-RU"/>
        </a:p>
      </dgm:t>
    </dgm:pt>
    <dgm:pt modelId="{AF4E05D1-8BC9-4AB2-B689-4F40805450F0}" type="sibTrans" cxnId="{93510FD1-B0B7-4926-B9C1-CA9D6FAED6AD}">
      <dgm:prSet/>
      <dgm:spPr/>
      <dgm:t>
        <a:bodyPr/>
        <a:lstStyle/>
        <a:p>
          <a:endParaRPr lang="ru-RU"/>
        </a:p>
      </dgm:t>
    </dgm:pt>
    <dgm:pt modelId="{E61C0BB8-0820-4F52-A139-5EAA01C1B058}" type="pres">
      <dgm:prSet presAssocID="{C5771E9C-183A-4875-8EC8-06466FE4641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623664-47DE-4763-89DC-5D8E1071D761}" type="pres">
      <dgm:prSet presAssocID="{C5771E9C-183A-4875-8EC8-06466FE46414}" presName="diamond" presStyleLbl="bgShp" presStyleIdx="0" presStyleCnt="1" custLinFactNeighborX="-3609"/>
      <dgm:spPr/>
    </dgm:pt>
    <dgm:pt modelId="{DDD2E44C-E275-4014-9B9C-215219E36646}" type="pres">
      <dgm:prSet presAssocID="{C5771E9C-183A-4875-8EC8-06466FE46414}" presName="quad1" presStyleLbl="node1" presStyleIdx="0" presStyleCnt="4" custScaleX="237807" custLinFactX="-9886" custLinFactNeighborX="-100000" custLinFactNeighborY="-18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65B51-741E-42F0-8086-D4A904663F8E}" type="pres">
      <dgm:prSet presAssocID="{C5771E9C-183A-4875-8EC8-06466FE46414}" presName="quad2" presStyleLbl="node1" presStyleIdx="1" presStyleCnt="4" custScaleX="234040" custLinFactNeighborX="84572" custLinFactNeighborY="-20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9D287-FD0F-4BB9-871A-AC6563F3311D}" type="pres">
      <dgm:prSet presAssocID="{C5771E9C-183A-4875-8EC8-06466FE46414}" presName="quad3" presStyleLbl="node1" presStyleIdx="2" presStyleCnt="4" custScaleX="243125" custLinFactX="-4568" custLinFactNeighborX="-100000" custLinFactNeighborY="-17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7C911-1C7C-4231-8E46-17E83DC73F7B}" type="pres">
      <dgm:prSet presAssocID="{C5771E9C-183A-4875-8EC8-06466FE46414}" presName="quad4" presStyleLbl="node1" presStyleIdx="3" presStyleCnt="4" custScaleX="239179" custLinFactNeighborX="87142" custLinFactNeighborY="-16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E431A-041D-447E-997C-7D9EB33E6C82}" type="presOf" srcId="{C5771E9C-183A-4875-8EC8-06466FE46414}" destId="{E61C0BB8-0820-4F52-A139-5EAA01C1B058}" srcOrd="0" destOrd="0" presId="urn:microsoft.com/office/officeart/2005/8/layout/matrix3"/>
    <dgm:cxn modelId="{1C6F422A-91C4-4C7C-8EFE-9E2B53DCD6FE}" srcId="{C5771E9C-183A-4875-8EC8-06466FE46414}" destId="{767AEAE0-D893-4D34-9FD2-D572B6C6EAA1}" srcOrd="1" destOrd="0" parTransId="{AFBE0892-94E5-451F-9076-329F5099FC54}" sibTransId="{09114015-DA59-481A-A2FA-63EE0DDA7DFF}"/>
    <dgm:cxn modelId="{8BEEBB67-8863-4B79-BD32-28F7A9F497FF}" type="presOf" srcId="{EE97DB31-E6A0-4466-A7E8-DAA917AB8A84}" destId="{9419D287-FD0F-4BB9-871A-AC6563F3311D}" srcOrd="0" destOrd="0" presId="urn:microsoft.com/office/officeart/2005/8/layout/matrix3"/>
    <dgm:cxn modelId="{B1D4A095-47DC-4E32-B11F-4F667CDE0113}" type="presOf" srcId="{9D8864BE-A0E5-4885-902E-8C0EB2CCBD79}" destId="{0887C911-1C7C-4231-8E46-17E83DC73F7B}" srcOrd="0" destOrd="0" presId="urn:microsoft.com/office/officeart/2005/8/layout/matrix3"/>
    <dgm:cxn modelId="{7D00B222-38A9-42C9-9223-B58B7C487D6F}" srcId="{C5771E9C-183A-4875-8EC8-06466FE46414}" destId="{C5FB2A96-E803-4A87-96B2-BF13E6BB1D63}" srcOrd="0" destOrd="0" parTransId="{63D5E86E-A3FE-4867-8998-E521FFBB130A}" sibTransId="{3FFEEF6E-0790-40AA-A681-8CD3EA0B0287}"/>
    <dgm:cxn modelId="{3F6B5192-9522-4A5E-AF8D-2647B8821AF0}" srcId="{C5771E9C-183A-4875-8EC8-06466FE46414}" destId="{EE97DB31-E6A0-4466-A7E8-DAA917AB8A84}" srcOrd="2" destOrd="0" parTransId="{3B2F2602-99BD-4D9F-AE0E-31EA7927951C}" sibTransId="{62ACCCF6-9538-4333-BD7A-3E0CE37C1DB4}"/>
    <dgm:cxn modelId="{B2E53A2F-00E9-4DA9-A570-5037B57E7A77}" type="presOf" srcId="{C5FB2A96-E803-4A87-96B2-BF13E6BB1D63}" destId="{DDD2E44C-E275-4014-9B9C-215219E36646}" srcOrd="0" destOrd="0" presId="urn:microsoft.com/office/officeart/2005/8/layout/matrix3"/>
    <dgm:cxn modelId="{93510FD1-B0B7-4926-B9C1-CA9D6FAED6AD}" srcId="{C5771E9C-183A-4875-8EC8-06466FE46414}" destId="{9D8864BE-A0E5-4885-902E-8C0EB2CCBD79}" srcOrd="3" destOrd="0" parTransId="{21830F5E-1F75-405F-8F02-39BBCE95BB22}" sibTransId="{AF4E05D1-8BC9-4AB2-B689-4F40805450F0}"/>
    <dgm:cxn modelId="{FCD1EFB3-73C0-4EFF-BD7D-5D4580DEA03E}" type="presOf" srcId="{767AEAE0-D893-4D34-9FD2-D572B6C6EAA1}" destId="{E7A65B51-741E-42F0-8086-D4A904663F8E}" srcOrd="0" destOrd="0" presId="urn:microsoft.com/office/officeart/2005/8/layout/matrix3"/>
    <dgm:cxn modelId="{F1B9A224-9605-4E2E-AF96-12D1846D53C0}" type="presParOf" srcId="{E61C0BB8-0820-4F52-A139-5EAA01C1B058}" destId="{31623664-47DE-4763-89DC-5D8E1071D761}" srcOrd="0" destOrd="0" presId="urn:microsoft.com/office/officeart/2005/8/layout/matrix3"/>
    <dgm:cxn modelId="{DB2C9486-A48C-4448-B767-D30041F7983B}" type="presParOf" srcId="{E61C0BB8-0820-4F52-A139-5EAA01C1B058}" destId="{DDD2E44C-E275-4014-9B9C-215219E36646}" srcOrd="1" destOrd="0" presId="urn:microsoft.com/office/officeart/2005/8/layout/matrix3"/>
    <dgm:cxn modelId="{7221BFB2-38E2-404F-A637-C206325F792A}" type="presParOf" srcId="{E61C0BB8-0820-4F52-A139-5EAA01C1B058}" destId="{E7A65B51-741E-42F0-8086-D4A904663F8E}" srcOrd="2" destOrd="0" presId="urn:microsoft.com/office/officeart/2005/8/layout/matrix3"/>
    <dgm:cxn modelId="{079A75F5-6E21-4998-8691-99A146BD75BF}" type="presParOf" srcId="{E61C0BB8-0820-4F52-A139-5EAA01C1B058}" destId="{9419D287-FD0F-4BB9-871A-AC6563F3311D}" srcOrd="3" destOrd="0" presId="urn:microsoft.com/office/officeart/2005/8/layout/matrix3"/>
    <dgm:cxn modelId="{46ADD2FE-037D-43FE-A00B-3298F686485E}" type="presParOf" srcId="{E61C0BB8-0820-4F52-A139-5EAA01C1B058}" destId="{0887C911-1C7C-4231-8E46-17E83DC73F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49566-F359-4080-8D21-AE57E6D422FC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2E04870-8D2D-4D5D-B166-4EB65F9731EF}">
      <dgm:prSet phldrT="[Текст]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2100" b="1" i="0" u="none" strike="noStrike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Изменяется механизм загрузки результатов ВПР </a:t>
          </a:r>
          <a:r>
            <a:rPr kumimoji="0" lang="ru-RU" sz="2100" b="1" i="0" u="none" strike="noStrike" cap="none" spc="0" normalizeH="0" baseline="0" noProof="0" dirty="0" smtClean="0">
              <a:ln/>
              <a:solidFill>
                <a:srgbClr val="66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(через программу «Адаптер»):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2100" b="1" i="0" u="none" strike="noStrike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Загрузка результатов ВПР с выделенного рабочего места ответственного организатора ОО (тестирование программы проходит в настоящее время);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2100" b="1" i="0" u="none" strike="noStrike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Удобный пользовательский интерфейс;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kumimoji="0" lang="ru-RU" sz="2100" b="1" i="0" u="none" strike="noStrike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Расширенный формат представления информации</a:t>
          </a:r>
          <a:endParaRPr lang="ru-RU" sz="2100" dirty="0">
            <a:solidFill>
              <a:schemeClr val="bg2">
                <a:lumMod val="10000"/>
              </a:schemeClr>
            </a:solidFill>
          </a:endParaRPr>
        </a:p>
      </dgm:t>
    </dgm:pt>
    <dgm:pt modelId="{C8271709-839F-4671-A642-EFBD853737EA}" type="parTrans" cxnId="{62A32BE9-7E3D-4D3E-B7E4-E7FC76C5D109}">
      <dgm:prSet/>
      <dgm:spPr/>
      <dgm:t>
        <a:bodyPr/>
        <a:lstStyle/>
        <a:p>
          <a:endParaRPr lang="ru-RU"/>
        </a:p>
      </dgm:t>
    </dgm:pt>
    <dgm:pt modelId="{854167C6-B43D-46AF-BD48-568091D359D9}" type="sibTrans" cxnId="{62A32BE9-7E3D-4D3E-B7E4-E7FC76C5D109}">
      <dgm:prSet/>
      <dgm:spPr/>
      <dgm:t>
        <a:bodyPr/>
        <a:lstStyle/>
        <a:p>
          <a:endParaRPr lang="ru-RU"/>
        </a:p>
      </dgm:t>
    </dgm:pt>
    <dgm:pt modelId="{3FD0D4C1-8EEC-4219-8953-C4DA86BB0F39}">
      <dgm:prSet phldrT="[Текст]" custT="1"/>
      <dgm:spPr/>
      <dgm:t>
        <a:bodyPr/>
        <a:lstStyle/>
        <a:p>
          <a:pPr rtl="0">
            <a:lnSpc>
              <a:spcPct val="90000"/>
            </a:lnSpc>
            <a:spcAft>
              <a:spcPts val="0"/>
            </a:spcAft>
          </a:pPr>
          <a:r>
            <a:rPr kumimoji="0" lang="ru-RU" sz="2100" b="1" i="0" u="sng" strike="noStrike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Раздел «Паспорт» в ЛК ОО ФИС ОКО:</a:t>
          </a:r>
        </a:p>
        <a:p>
          <a:pPr rtl="0">
            <a:lnSpc>
              <a:spcPct val="90000"/>
            </a:lnSpc>
            <a:spcAft>
              <a:spcPts val="0"/>
            </a:spcAft>
          </a:pPr>
          <a:r>
            <a:rPr kumimoji="0" lang="ru-RU" sz="2100" b="1" i="0" u="none" strike="noStrike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Сведения об ОО (данные хранятся в ФИС ОКО, поддерживаются в актуальном состоянии, отсутствует необходимость подготовки и передачи данных об ОО при проведении оценочных процедур);</a:t>
          </a:r>
        </a:p>
        <a:p>
          <a:pPr rtl="0">
            <a:lnSpc>
              <a:spcPct val="90000"/>
            </a:lnSpc>
            <a:spcAft>
              <a:spcPts val="0"/>
            </a:spcAft>
          </a:pPr>
          <a:r>
            <a:rPr kumimoji="0" lang="ru-RU" sz="2100" b="1" i="0" u="none" strike="noStrike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Персонифицированная аналитика для ОО (предметные рекомендации, анализ достижений планируемых результатов, рекомендации по повышению объективности)</a:t>
          </a:r>
          <a:endParaRPr lang="ru-RU" sz="2100" dirty="0">
            <a:solidFill>
              <a:srgbClr val="CCFFFF"/>
            </a:solidFill>
          </a:endParaRPr>
        </a:p>
      </dgm:t>
    </dgm:pt>
    <dgm:pt modelId="{86E54BDB-44C6-42AC-9D2C-1557B7B671E5}" type="parTrans" cxnId="{4F75DACA-C608-4DEB-AB5E-DBA5AB7565E0}">
      <dgm:prSet/>
      <dgm:spPr/>
      <dgm:t>
        <a:bodyPr/>
        <a:lstStyle/>
        <a:p>
          <a:endParaRPr lang="ru-RU"/>
        </a:p>
      </dgm:t>
    </dgm:pt>
    <dgm:pt modelId="{B1431153-BAF7-44E6-B6C9-6931C9DE9FF6}" type="sibTrans" cxnId="{4F75DACA-C608-4DEB-AB5E-DBA5AB7565E0}">
      <dgm:prSet/>
      <dgm:spPr/>
      <dgm:t>
        <a:bodyPr/>
        <a:lstStyle/>
        <a:p>
          <a:endParaRPr lang="ru-RU"/>
        </a:p>
      </dgm:t>
    </dgm:pt>
    <dgm:pt modelId="{3DBD96DE-073B-4288-90EF-D4C166B8E3FF}" type="pres">
      <dgm:prSet presAssocID="{E4849566-F359-4080-8D21-AE57E6D422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06E538-BA3C-4DD3-B370-5A22EE990D76}" type="pres">
      <dgm:prSet presAssocID="{A2E04870-8D2D-4D5D-B166-4EB65F9731EF}" presName="node" presStyleLbl="node1" presStyleIdx="0" presStyleCnt="2" custScaleX="125132" custScaleY="115496" custLinFactNeighborX="2170" custLinFactNeighborY="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D8D2-8EC5-465E-96E6-A80AEA598A59}" type="pres">
      <dgm:prSet presAssocID="{854167C6-B43D-46AF-BD48-568091D359D9}" presName="sibTrans" presStyleCnt="0"/>
      <dgm:spPr/>
    </dgm:pt>
    <dgm:pt modelId="{FA47F179-16DF-41E2-8F9A-E16392C28EA4}" type="pres">
      <dgm:prSet presAssocID="{3FD0D4C1-8EEC-4219-8953-C4DA86BB0F39}" presName="node" presStyleLbl="node1" presStyleIdx="1" presStyleCnt="2" custScaleX="126064" custScaleY="121095" custLinFactNeighborX="-102" custLinFactNeighborY="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163E9F-73E8-49DB-9217-6272E15C5EDD}" type="presOf" srcId="{E4849566-F359-4080-8D21-AE57E6D422FC}" destId="{3DBD96DE-073B-4288-90EF-D4C166B8E3FF}" srcOrd="0" destOrd="0" presId="urn:microsoft.com/office/officeart/2005/8/layout/default"/>
    <dgm:cxn modelId="{4F75DACA-C608-4DEB-AB5E-DBA5AB7565E0}" srcId="{E4849566-F359-4080-8D21-AE57E6D422FC}" destId="{3FD0D4C1-8EEC-4219-8953-C4DA86BB0F39}" srcOrd="1" destOrd="0" parTransId="{86E54BDB-44C6-42AC-9D2C-1557B7B671E5}" sibTransId="{B1431153-BAF7-44E6-B6C9-6931C9DE9FF6}"/>
    <dgm:cxn modelId="{6FAACAB9-9757-4E6B-97AF-12FA7537477B}" type="presOf" srcId="{A2E04870-8D2D-4D5D-B166-4EB65F9731EF}" destId="{2A06E538-BA3C-4DD3-B370-5A22EE990D76}" srcOrd="0" destOrd="0" presId="urn:microsoft.com/office/officeart/2005/8/layout/default"/>
    <dgm:cxn modelId="{CC21624C-6E0E-4DA5-AB22-FB8CF96A24C0}" type="presOf" srcId="{3FD0D4C1-8EEC-4219-8953-C4DA86BB0F39}" destId="{FA47F179-16DF-41E2-8F9A-E16392C28EA4}" srcOrd="0" destOrd="0" presId="urn:microsoft.com/office/officeart/2005/8/layout/default"/>
    <dgm:cxn modelId="{62A32BE9-7E3D-4D3E-B7E4-E7FC76C5D109}" srcId="{E4849566-F359-4080-8D21-AE57E6D422FC}" destId="{A2E04870-8D2D-4D5D-B166-4EB65F9731EF}" srcOrd="0" destOrd="0" parTransId="{C8271709-839F-4671-A642-EFBD853737EA}" sibTransId="{854167C6-B43D-46AF-BD48-568091D359D9}"/>
    <dgm:cxn modelId="{60DDAD41-2935-4711-83B6-E44CE53047F2}" type="presParOf" srcId="{3DBD96DE-073B-4288-90EF-D4C166B8E3FF}" destId="{2A06E538-BA3C-4DD3-B370-5A22EE990D76}" srcOrd="0" destOrd="0" presId="urn:microsoft.com/office/officeart/2005/8/layout/default"/>
    <dgm:cxn modelId="{2CDB8BA8-1AD0-472F-9D26-5DFE65E8D25D}" type="presParOf" srcId="{3DBD96DE-073B-4288-90EF-D4C166B8E3FF}" destId="{C2B7D8D2-8EC5-465E-96E6-A80AEA598A59}" srcOrd="1" destOrd="0" presId="urn:microsoft.com/office/officeart/2005/8/layout/default"/>
    <dgm:cxn modelId="{152CD085-463B-4F1A-A6F7-C843CB94B12F}" type="presParOf" srcId="{3DBD96DE-073B-4288-90EF-D4C166B8E3FF}" destId="{FA47F179-16DF-41E2-8F9A-E16392C28EA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1D4BA-5681-4A66-A601-1953469F52B6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6DA523-D32D-469C-B862-74B88BEAB54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FFDBD-0545-4340-A960-9ADA1C96487E}" type="parTrans" cxnId="{244C5323-8B63-46DE-BAFF-9D00B65C4CB2}">
      <dgm:prSet/>
      <dgm:spPr/>
      <dgm:t>
        <a:bodyPr/>
        <a:lstStyle/>
        <a:p>
          <a:endParaRPr lang="ru-RU"/>
        </a:p>
      </dgm:t>
    </dgm:pt>
    <dgm:pt modelId="{9F305118-FBD8-427A-B70C-878E58FC509D}" type="sibTrans" cxnId="{244C5323-8B63-46DE-BAFF-9D00B65C4CB2}">
      <dgm:prSet/>
      <dgm:spPr/>
      <dgm:t>
        <a:bodyPr/>
        <a:lstStyle/>
        <a:p>
          <a:endParaRPr lang="ru-RU"/>
        </a:p>
      </dgm:t>
    </dgm:pt>
    <dgm:pt modelId="{6F1291B2-1D24-4DE2-95C8-F30CF258AB34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язык, математика – по 45 мин.</a:t>
          </a:r>
          <a:endParaRPr lang="ru-RU" sz="36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E4264-9362-4E19-AAFE-594D2AB67BE5}" type="parTrans" cxnId="{2DE92D59-878C-4972-9B9E-2602510A8E95}">
      <dgm:prSet/>
      <dgm:spPr/>
      <dgm:t>
        <a:bodyPr/>
        <a:lstStyle/>
        <a:p>
          <a:endParaRPr lang="ru-RU"/>
        </a:p>
      </dgm:t>
    </dgm:pt>
    <dgm:pt modelId="{923DDA36-3B5A-4E8B-A51B-4DF254A1DF72}" type="sibTrans" cxnId="{2DE92D59-878C-4972-9B9E-2602510A8E95}">
      <dgm:prSet/>
      <dgm:spPr/>
      <dgm:t>
        <a:bodyPr/>
        <a:lstStyle/>
        <a:p>
          <a:endParaRPr lang="ru-RU"/>
        </a:p>
      </dgm:t>
    </dgm:pt>
    <dgm:pt modelId="{AC2DF4C3-CC57-4834-BC86-FC8BD927252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8AD5-5AAD-4831-8302-C98DB2B5DC77}" type="parTrans" cxnId="{163A4165-1B07-4237-AF63-0241A40A7846}">
      <dgm:prSet/>
      <dgm:spPr/>
      <dgm:t>
        <a:bodyPr/>
        <a:lstStyle/>
        <a:p>
          <a:endParaRPr lang="ru-RU"/>
        </a:p>
      </dgm:t>
    </dgm:pt>
    <dgm:pt modelId="{C7155B07-37BB-4D9E-8017-67FD166D71C3}" type="sibTrans" cxnId="{163A4165-1B07-4237-AF63-0241A40A7846}">
      <dgm:prSet/>
      <dgm:spPr/>
      <dgm:t>
        <a:bodyPr/>
        <a:lstStyle/>
        <a:p>
          <a:endParaRPr lang="ru-RU"/>
        </a:p>
      </dgm:t>
    </dgm:pt>
    <dgm:pt modelId="{B0CDCC4F-940E-42A8-929B-028D25BFFA12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Окружающий мир, литературное чтение, иностранный язык – по 45 мин.</a:t>
          </a:r>
          <a:endParaRPr lang="ru-RU" sz="32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AD6-089C-4003-A64A-74BD6FBD7D74}" type="parTrans" cxnId="{8CCDCC30-98D5-408A-8D1A-8EE0E271962F}">
      <dgm:prSet/>
      <dgm:spPr/>
      <dgm:t>
        <a:bodyPr/>
        <a:lstStyle/>
        <a:p>
          <a:endParaRPr lang="ru-RU"/>
        </a:p>
      </dgm:t>
    </dgm:pt>
    <dgm:pt modelId="{97A6C9BB-C0E0-4BE8-9A1C-98535A6D8B43}" type="sibTrans" cxnId="{8CCDCC30-98D5-408A-8D1A-8EE0E271962F}">
      <dgm:prSet/>
      <dgm:spPr/>
      <dgm:t>
        <a:bodyPr/>
        <a:lstStyle/>
        <a:p>
          <a:endParaRPr lang="ru-RU"/>
        </a:p>
      </dgm:t>
    </dgm:pt>
    <dgm:pt modelId="{FC9F07AD-7CC4-48D1-BF7D-17F154111B01}" type="pres">
      <dgm:prSet presAssocID="{7951D4BA-5681-4A66-A601-1953469F52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0F220-1310-43FC-B0A8-0DABCF3D4C45}" type="pres">
      <dgm:prSet presAssocID="{9D6DA523-D32D-469C-B862-74B88BEAB54E}" presName="composite" presStyleCnt="0"/>
      <dgm:spPr/>
      <dgm:t>
        <a:bodyPr/>
        <a:lstStyle/>
        <a:p>
          <a:endParaRPr lang="ru-RU"/>
        </a:p>
      </dgm:t>
    </dgm:pt>
    <dgm:pt modelId="{3221650C-AEF3-4D0F-892B-7F4F960B16C8}" type="pres">
      <dgm:prSet presAssocID="{9D6DA523-D32D-469C-B862-74B88BEAB54E}" presName="bentUpArrow1" presStyleLbl="alignImgPlace1" presStyleIdx="0" presStyleCnt="1" custScaleX="60894" custLinFactNeighborX="-1452" custLinFactNeighborY="1603"/>
      <dgm:spPr/>
      <dgm:t>
        <a:bodyPr/>
        <a:lstStyle/>
        <a:p>
          <a:endParaRPr lang="ru-RU"/>
        </a:p>
      </dgm:t>
    </dgm:pt>
    <dgm:pt modelId="{18F9F27E-CA1C-4DD6-8BF8-C705CEE1BF6F}" type="pres">
      <dgm:prSet presAssocID="{9D6DA523-D32D-469C-B862-74B88BEAB54E}" presName="ParentText" presStyleLbl="node1" presStyleIdx="0" presStyleCnt="2" custScaleX="1454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76B3-1A4F-490B-B875-7CCEEADD6D89}" type="pres">
      <dgm:prSet presAssocID="{9D6DA523-D32D-469C-B862-74B88BEAB54E}" presName="ChildText" presStyleLbl="revTx" presStyleIdx="0" presStyleCnt="2" custScaleX="275726" custLinFactX="22951" custLinFactNeighborX="100000" custLinFactNeighborY="1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D36D5-B5CC-42E7-83FE-25CD9945240F}" type="pres">
      <dgm:prSet presAssocID="{9F305118-FBD8-427A-B70C-878E58FC509D}" presName="sibTrans" presStyleCnt="0"/>
      <dgm:spPr/>
      <dgm:t>
        <a:bodyPr/>
        <a:lstStyle/>
        <a:p>
          <a:endParaRPr lang="ru-RU"/>
        </a:p>
      </dgm:t>
    </dgm:pt>
    <dgm:pt modelId="{2AD434A4-7587-4870-B788-DD712F8FE2AA}" type="pres">
      <dgm:prSet presAssocID="{AC2DF4C3-CC57-4834-BC86-FC8BD9272527}" presName="composite" presStyleCnt="0"/>
      <dgm:spPr/>
      <dgm:t>
        <a:bodyPr/>
        <a:lstStyle/>
        <a:p>
          <a:endParaRPr lang="ru-RU"/>
        </a:p>
      </dgm:t>
    </dgm:pt>
    <dgm:pt modelId="{44F6B16B-4959-4157-8D16-2010C84DA7DE}" type="pres">
      <dgm:prSet presAssocID="{AC2DF4C3-CC57-4834-BC86-FC8BD9272527}" presName="ParentText" presStyleLbl="node1" presStyleIdx="1" presStyleCnt="2" custScaleX="122733" custLinFactNeighborX="-34466" custLinFactNeighborY="-33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8E82-9F6F-415E-800B-7DE0C1E074B9}" type="pres">
      <dgm:prSet presAssocID="{AC2DF4C3-CC57-4834-BC86-FC8BD9272527}" presName="FinalChildText" presStyleLbl="revTx" presStyleIdx="1" presStyleCnt="2" custScaleX="191681" custLinFactNeighborX="21535" custLinFactNeighborY="-5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92D59-878C-4972-9B9E-2602510A8E95}" srcId="{9D6DA523-D32D-469C-B862-74B88BEAB54E}" destId="{6F1291B2-1D24-4DE2-95C8-F30CF258AB34}" srcOrd="0" destOrd="0" parTransId="{291E4264-9362-4E19-AAFE-594D2AB67BE5}" sibTransId="{923DDA36-3B5A-4E8B-A51B-4DF254A1DF72}"/>
    <dgm:cxn modelId="{9E5B089A-1B18-4B6E-A2C5-B6DB059D6260}" type="presOf" srcId="{9D6DA523-D32D-469C-B862-74B88BEAB54E}" destId="{18F9F27E-CA1C-4DD6-8BF8-C705CEE1BF6F}" srcOrd="0" destOrd="0" presId="urn:microsoft.com/office/officeart/2005/8/layout/StepDownProcess"/>
    <dgm:cxn modelId="{244C5323-8B63-46DE-BAFF-9D00B65C4CB2}" srcId="{7951D4BA-5681-4A66-A601-1953469F52B6}" destId="{9D6DA523-D32D-469C-B862-74B88BEAB54E}" srcOrd="0" destOrd="0" parTransId="{AD8FFDBD-0545-4340-A960-9ADA1C96487E}" sibTransId="{9F305118-FBD8-427A-B70C-878E58FC509D}"/>
    <dgm:cxn modelId="{7DB29A3A-6E32-4FFD-B8AE-68D496897495}" type="presOf" srcId="{6F1291B2-1D24-4DE2-95C8-F30CF258AB34}" destId="{9CF176B3-1A4F-490B-B875-7CCEEADD6D89}" srcOrd="0" destOrd="0" presId="urn:microsoft.com/office/officeart/2005/8/layout/StepDownProcess"/>
    <dgm:cxn modelId="{163A4165-1B07-4237-AF63-0241A40A7846}" srcId="{7951D4BA-5681-4A66-A601-1953469F52B6}" destId="{AC2DF4C3-CC57-4834-BC86-FC8BD9272527}" srcOrd="1" destOrd="0" parTransId="{C4ED8AD5-5AAD-4831-8302-C98DB2B5DC77}" sibTransId="{C7155B07-37BB-4D9E-8017-67FD166D71C3}"/>
    <dgm:cxn modelId="{8CCDCC30-98D5-408A-8D1A-8EE0E271962F}" srcId="{AC2DF4C3-CC57-4834-BC86-FC8BD9272527}" destId="{B0CDCC4F-940E-42A8-929B-028D25BFFA12}" srcOrd="0" destOrd="0" parTransId="{7DFEDAD6-089C-4003-A64A-74BD6FBD7D74}" sibTransId="{97A6C9BB-C0E0-4BE8-9A1C-98535A6D8B43}"/>
    <dgm:cxn modelId="{B8FD6DEC-B0B7-4351-8283-B7AF729096EE}" type="presOf" srcId="{AC2DF4C3-CC57-4834-BC86-FC8BD9272527}" destId="{44F6B16B-4959-4157-8D16-2010C84DA7DE}" srcOrd="0" destOrd="0" presId="urn:microsoft.com/office/officeart/2005/8/layout/StepDownProcess"/>
    <dgm:cxn modelId="{AE928B2C-A1F4-453B-8249-1BB62B17BF6F}" type="presOf" srcId="{B0CDCC4F-940E-42A8-929B-028D25BFFA12}" destId="{E00D8E82-9F6F-415E-800B-7DE0C1E074B9}" srcOrd="0" destOrd="0" presId="urn:microsoft.com/office/officeart/2005/8/layout/StepDownProcess"/>
    <dgm:cxn modelId="{8295E0C5-E9F9-47DF-A3B8-BFA734C4B5B7}" type="presOf" srcId="{7951D4BA-5681-4A66-A601-1953469F52B6}" destId="{FC9F07AD-7CC4-48D1-BF7D-17F154111B01}" srcOrd="0" destOrd="0" presId="urn:microsoft.com/office/officeart/2005/8/layout/StepDownProcess"/>
    <dgm:cxn modelId="{D1F85EBC-84DC-4190-94A2-29B745049EA3}" type="presParOf" srcId="{FC9F07AD-7CC4-48D1-BF7D-17F154111B01}" destId="{A160F220-1310-43FC-B0A8-0DABCF3D4C45}" srcOrd="0" destOrd="0" presId="urn:microsoft.com/office/officeart/2005/8/layout/StepDownProcess"/>
    <dgm:cxn modelId="{E91CAEF9-2CC8-4581-9E9B-AB9006B9CB5C}" type="presParOf" srcId="{A160F220-1310-43FC-B0A8-0DABCF3D4C45}" destId="{3221650C-AEF3-4D0F-892B-7F4F960B16C8}" srcOrd="0" destOrd="0" presId="urn:microsoft.com/office/officeart/2005/8/layout/StepDownProcess"/>
    <dgm:cxn modelId="{ED9584A2-FBE1-4030-8D85-747776925B95}" type="presParOf" srcId="{A160F220-1310-43FC-B0A8-0DABCF3D4C45}" destId="{18F9F27E-CA1C-4DD6-8BF8-C705CEE1BF6F}" srcOrd="1" destOrd="0" presId="urn:microsoft.com/office/officeart/2005/8/layout/StepDownProcess"/>
    <dgm:cxn modelId="{2AA05A76-A5EF-4316-BACB-A4E26B55C376}" type="presParOf" srcId="{A160F220-1310-43FC-B0A8-0DABCF3D4C45}" destId="{9CF176B3-1A4F-490B-B875-7CCEEADD6D89}" srcOrd="2" destOrd="0" presId="urn:microsoft.com/office/officeart/2005/8/layout/StepDownProcess"/>
    <dgm:cxn modelId="{DFBDFF5F-6E77-4275-93BF-419B50B7B6B7}" type="presParOf" srcId="{FC9F07AD-7CC4-48D1-BF7D-17F154111B01}" destId="{3A6D36D5-B5CC-42E7-83FE-25CD9945240F}" srcOrd="1" destOrd="0" presId="urn:microsoft.com/office/officeart/2005/8/layout/StepDownProcess"/>
    <dgm:cxn modelId="{E93DD3F8-4CA9-452A-A5BE-BA70213487E5}" type="presParOf" srcId="{FC9F07AD-7CC4-48D1-BF7D-17F154111B01}" destId="{2AD434A4-7587-4870-B788-DD712F8FE2AA}" srcOrd="2" destOrd="0" presId="urn:microsoft.com/office/officeart/2005/8/layout/StepDownProcess"/>
    <dgm:cxn modelId="{4E60E35B-A3D0-4694-BB6A-CCC98D8B1253}" type="presParOf" srcId="{2AD434A4-7587-4870-B788-DD712F8FE2AA}" destId="{44F6B16B-4959-4157-8D16-2010C84DA7DE}" srcOrd="0" destOrd="0" presId="urn:microsoft.com/office/officeart/2005/8/layout/StepDownProcess"/>
    <dgm:cxn modelId="{BFF99870-1E72-443E-B56C-34FE6E5E4995}" type="presParOf" srcId="{2AD434A4-7587-4870-B788-DD712F8FE2AA}" destId="{E00D8E82-9F6F-415E-800B-7DE0C1E074B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1D4BA-5681-4A66-A601-1953469F52B6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6DA523-D32D-469C-B862-74B88BEAB54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FFDBD-0545-4340-A960-9ADA1C96487E}" type="parTrans" cxnId="{244C5323-8B63-46DE-BAFF-9D00B65C4CB2}">
      <dgm:prSet/>
      <dgm:spPr/>
      <dgm:t>
        <a:bodyPr/>
        <a:lstStyle/>
        <a:p>
          <a:endParaRPr lang="ru-RU"/>
        </a:p>
      </dgm:t>
    </dgm:pt>
    <dgm:pt modelId="{9F305118-FBD8-427A-B70C-878E58FC509D}" type="sibTrans" cxnId="{244C5323-8B63-46DE-BAFF-9D00B65C4CB2}">
      <dgm:prSet/>
      <dgm:spPr/>
      <dgm:t>
        <a:bodyPr/>
        <a:lstStyle/>
        <a:p>
          <a:endParaRPr lang="ru-RU"/>
        </a:p>
      </dgm:t>
    </dgm:pt>
    <dgm:pt modelId="{6F1291B2-1D24-4DE2-95C8-F30CF258AB34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- 45 мин.,</a:t>
          </a:r>
          <a:endParaRPr lang="ru-RU" sz="3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E4264-9362-4E19-AAFE-594D2AB67BE5}" type="parTrans" cxnId="{2DE92D59-878C-4972-9B9E-2602510A8E95}">
      <dgm:prSet/>
      <dgm:spPr/>
      <dgm:t>
        <a:bodyPr/>
        <a:lstStyle/>
        <a:p>
          <a:endParaRPr lang="ru-RU"/>
        </a:p>
      </dgm:t>
    </dgm:pt>
    <dgm:pt modelId="{923DDA36-3B5A-4E8B-A51B-4DF254A1DF72}" type="sibTrans" cxnId="{2DE92D59-878C-4972-9B9E-2602510A8E95}">
      <dgm:prSet/>
      <dgm:spPr/>
      <dgm:t>
        <a:bodyPr/>
        <a:lstStyle/>
        <a:p>
          <a:endParaRPr lang="ru-RU"/>
        </a:p>
      </dgm:t>
    </dgm:pt>
    <dgm:pt modelId="{AC2DF4C3-CC57-4834-BC86-FC8BD927252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8AD5-5AAD-4831-8302-C98DB2B5DC77}" type="parTrans" cxnId="{163A4165-1B07-4237-AF63-0241A40A7846}">
      <dgm:prSet/>
      <dgm:spPr/>
      <dgm:t>
        <a:bodyPr/>
        <a:lstStyle/>
        <a:p>
          <a:endParaRPr lang="ru-RU"/>
        </a:p>
      </dgm:t>
    </dgm:pt>
    <dgm:pt modelId="{C7155B07-37BB-4D9E-8017-67FD166D71C3}" type="sibTrans" cxnId="{163A4165-1B07-4237-AF63-0241A40A7846}">
      <dgm:prSet/>
      <dgm:spPr/>
      <dgm:t>
        <a:bodyPr/>
        <a:lstStyle/>
        <a:p>
          <a:endParaRPr lang="ru-RU"/>
        </a:p>
      </dgm:t>
    </dgm:pt>
    <dgm:pt modelId="{B0CDCC4F-940E-42A8-929B-028D25BFFA12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литература, иностранный язык – по 45 мин.</a:t>
          </a:r>
          <a:endParaRPr lang="ru-RU" sz="32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AD6-089C-4003-A64A-74BD6FBD7D74}" type="parTrans" cxnId="{8CCDCC30-98D5-408A-8D1A-8EE0E271962F}">
      <dgm:prSet/>
      <dgm:spPr/>
      <dgm:t>
        <a:bodyPr/>
        <a:lstStyle/>
        <a:p>
          <a:endParaRPr lang="ru-RU"/>
        </a:p>
      </dgm:t>
    </dgm:pt>
    <dgm:pt modelId="{97A6C9BB-C0E0-4BE8-9A1C-98535A6D8B43}" type="sibTrans" cxnId="{8CCDCC30-98D5-408A-8D1A-8EE0E271962F}">
      <dgm:prSet/>
      <dgm:spPr/>
      <dgm:t>
        <a:bodyPr/>
        <a:lstStyle/>
        <a:p>
          <a:endParaRPr lang="ru-RU"/>
        </a:p>
      </dgm:t>
    </dgm:pt>
    <dgm:pt modelId="{AEFD8E0E-B288-4CBE-B5C4-CA3813505C4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rgbClr val="CC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15A5C-F545-4B3E-BF14-CA944C3FD132}" type="parTrans" cxnId="{046AFE10-0290-41B2-B40C-61E1A469F72B}">
      <dgm:prSet/>
      <dgm:spPr/>
      <dgm:t>
        <a:bodyPr/>
        <a:lstStyle/>
        <a:p>
          <a:endParaRPr lang="ru-RU"/>
        </a:p>
      </dgm:t>
    </dgm:pt>
    <dgm:pt modelId="{539BECF0-A1FB-4AD8-ACF0-BA739D9DA69F}" type="sibTrans" cxnId="{046AFE10-0290-41B2-B40C-61E1A469F72B}">
      <dgm:prSet/>
      <dgm:spPr/>
      <dgm:t>
        <a:bodyPr/>
        <a:lstStyle/>
        <a:p>
          <a:endParaRPr lang="ru-RU"/>
        </a:p>
      </dgm:t>
    </dgm:pt>
    <dgm:pt modelId="{53C44639-6119-4550-ADCC-16B492899A45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 –     по 90 мин.</a:t>
          </a:r>
          <a:endParaRPr lang="ru-RU" sz="3200" b="1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36AE5-9C36-4555-86BC-8640FCBD5BDD}" type="parTrans" cxnId="{800A6C92-3031-4C20-9CC2-9FC9B1390AE4}">
      <dgm:prSet/>
      <dgm:spPr/>
      <dgm:t>
        <a:bodyPr/>
        <a:lstStyle/>
        <a:p>
          <a:endParaRPr lang="ru-RU"/>
        </a:p>
      </dgm:t>
    </dgm:pt>
    <dgm:pt modelId="{41321039-7C2E-45A0-B685-758BDB4F7727}" type="sibTrans" cxnId="{800A6C92-3031-4C20-9CC2-9FC9B1390AE4}">
      <dgm:prSet/>
      <dgm:spPr/>
      <dgm:t>
        <a:bodyPr/>
        <a:lstStyle/>
        <a:p>
          <a:endParaRPr lang="ru-RU"/>
        </a:p>
      </dgm:t>
    </dgm:pt>
    <dgm:pt modelId="{090092C3-AA72-4649-97B9-55595A204DC8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Математика – по 90 мин.</a:t>
          </a:r>
          <a:endParaRPr lang="ru-RU" sz="3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3B892-7091-4161-B52B-4AEAA4DDF7C0}" type="parTrans" cxnId="{3B891E2B-6BEB-46D2-AFD7-6FE05441CB5C}">
      <dgm:prSet/>
      <dgm:spPr/>
      <dgm:t>
        <a:bodyPr/>
        <a:lstStyle/>
        <a:p>
          <a:endParaRPr lang="ru-RU"/>
        </a:p>
      </dgm:t>
    </dgm:pt>
    <dgm:pt modelId="{6533AFCB-AC6D-416A-9130-8FB952064BC4}" type="sibTrans" cxnId="{3B891E2B-6BEB-46D2-AFD7-6FE05441CB5C}">
      <dgm:prSet/>
      <dgm:spPr/>
      <dgm:t>
        <a:bodyPr/>
        <a:lstStyle/>
        <a:p>
          <a:endParaRPr lang="ru-RU"/>
        </a:p>
      </dgm:t>
    </dgm:pt>
    <dgm:pt modelId="{FC9F07AD-7CC4-48D1-BF7D-17F154111B01}" type="pres">
      <dgm:prSet presAssocID="{7951D4BA-5681-4A66-A601-1953469F52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0F220-1310-43FC-B0A8-0DABCF3D4C45}" type="pres">
      <dgm:prSet presAssocID="{9D6DA523-D32D-469C-B862-74B88BEAB54E}" presName="composite" presStyleCnt="0"/>
      <dgm:spPr/>
      <dgm:t>
        <a:bodyPr/>
        <a:lstStyle/>
        <a:p>
          <a:endParaRPr lang="ru-RU"/>
        </a:p>
      </dgm:t>
    </dgm:pt>
    <dgm:pt modelId="{3221650C-AEF3-4D0F-892B-7F4F960B16C8}" type="pres">
      <dgm:prSet presAssocID="{9D6DA523-D32D-469C-B862-74B88BEAB54E}" presName="bentUpArrow1" presStyleLbl="alignImgPlace1" presStyleIdx="0" presStyleCnt="2" custScaleX="138584" custLinFactNeighborX="-45498" custLinFactNeighborY="-2500"/>
      <dgm:spPr/>
      <dgm:t>
        <a:bodyPr/>
        <a:lstStyle/>
        <a:p>
          <a:endParaRPr lang="ru-RU"/>
        </a:p>
      </dgm:t>
    </dgm:pt>
    <dgm:pt modelId="{18F9F27E-CA1C-4DD6-8BF8-C705CEE1BF6F}" type="pres">
      <dgm:prSet presAssocID="{9D6DA523-D32D-469C-B862-74B88BEAB54E}" presName="ParentText" presStyleLbl="node1" presStyleIdx="0" presStyleCnt="3" custScaleX="2066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76B3-1A4F-490B-B875-7CCEEADD6D89}" type="pres">
      <dgm:prSet presAssocID="{9D6DA523-D32D-469C-B862-74B88BEAB54E}" presName="ChildText" presStyleLbl="revTx" presStyleIdx="0" presStyleCnt="3" custScaleX="469341" custLinFactX="100000" custLinFactNeighborX="166501" custLinFactNeighborY="-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D36D5-B5CC-42E7-83FE-25CD9945240F}" type="pres">
      <dgm:prSet presAssocID="{9F305118-FBD8-427A-B70C-878E58FC509D}" presName="sibTrans" presStyleCnt="0"/>
      <dgm:spPr/>
      <dgm:t>
        <a:bodyPr/>
        <a:lstStyle/>
        <a:p>
          <a:endParaRPr lang="ru-RU"/>
        </a:p>
      </dgm:t>
    </dgm:pt>
    <dgm:pt modelId="{2AD434A4-7587-4870-B788-DD712F8FE2AA}" type="pres">
      <dgm:prSet presAssocID="{AC2DF4C3-CC57-4834-BC86-FC8BD9272527}" presName="composite" presStyleCnt="0"/>
      <dgm:spPr/>
      <dgm:t>
        <a:bodyPr/>
        <a:lstStyle/>
        <a:p>
          <a:endParaRPr lang="ru-RU"/>
        </a:p>
      </dgm:t>
    </dgm:pt>
    <dgm:pt modelId="{51C7C52A-3A58-438B-96E2-BAD584B7E030}" type="pres">
      <dgm:prSet presAssocID="{AC2DF4C3-CC57-4834-BC86-FC8BD9272527}" presName="bentUpArrow1" presStyleLbl="alignImgPlace1" presStyleIdx="1" presStyleCnt="2" custScaleX="117644" custLinFactX="-54516" custLinFactNeighborX="-100000" custLinFactNeighborY="-4780"/>
      <dgm:spPr/>
      <dgm:t>
        <a:bodyPr/>
        <a:lstStyle/>
        <a:p>
          <a:endParaRPr lang="ru-RU"/>
        </a:p>
      </dgm:t>
    </dgm:pt>
    <dgm:pt modelId="{44F6B16B-4959-4157-8D16-2010C84DA7DE}" type="pres">
      <dgm:prSet presAssocID="{AC2DF4C3-CC57-4834-BC86-FC8BD9272527}" presName="ParentText" presStyleLbl="node1" presStyleIdx="1" presStyleCnt="3" custScaleX="219262" custLinFactNeighborX="-56670" custLinFactNeighborY="-4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E9CC9-AFEC-46D6-A11B-033B907F303D}" type="pres">
      <dgm:prSet presAssocID="{AC2DF4C3-CC57-4834-BC86-FC8BD9272527}" presName="ChildText" presStyleLbl="revTx" presStyleIdx="1" presStyleCnt="3" custScaleX="351618" custScaleY="120642" custLinFactX="44333" custLinFactNeighborX="100000" custLinFactNeighborY="2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8950-A5C4-4086-9086-9D8352331E16}" type="pres">
      <dgm:prSet presAssocID="{C7155B07-37BB-4D9E-8017-67FD166D71C3}" presName="sibTrans" presStyleCnt="0"/>
      <dgm:spPr/>
      <dgm:t>
        <a:bodyPr/>
        <a:lstStyle/>
        <a:p>
          <a:endParaRPr lang="ru-RU"/>
        </a:p>
      </dgm:t>
    </dgm:pt>
    <dgm:pt modelId="{E73DFB5F-E244-4831-A080-9DA4588C6CA6}" type="pres">
      <dgm:prSet presAssocID="{AEFD8E0E-B288-4CBE-B5C4-CA3813505C41}" presName="composite" presStyleCnt="0"/>
      <dgm:spPr/>
      <dgm:t>
        <a:bodyPr/>
        <a:lstStyle/>
        <a:p>
          <a:endParaRPr lang="ru-RU"/>
        </a:p>
      </dgm:t>
    </dgm:pt>
    <dgm:pt modelId="{CE9267BC-B4C6-468A-8D8B-4FA299E43F7A}" type="pres">
      <dgm:prSet presAssocID="{AEFD8E0E-B288-4CBE-B5C4-CA3813505C41}" presName="ParentText" presStyleLbl="node1" presStyleIdx="2" presStyleCnt="3" custScaleX="209038" custScaleY="122184" custLinFactX="-31267" custLinFactNeighborX="-100000" custLinFactNeighborY="170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2C0C1-45FE-4CD6-9E43-6CD7DBD4ADE6}" type="pres">
      <dgm:prSet presAssocID="{AEFD8E0E-B288-4CBE-B5C4-CA3813505C41}" presName="FinalChildText" presStyleLbl="revTx" presStyleIdx="2" presStyleCnt="3" custScaleX="245489" custLinFactNeighborX="-25556" custLinFactNeighborY="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0A6C92-3031-4C20-9CC2-9FC9B1390AE4}" srcId="{AEFD8E0E-B288-4CBE-B5C4-CA3813505C41}" destId="{53C44639-6119-4550-ADCC-16B492899A45}" srcOrd="0" destOrd="0" parTransId="{F3C36AE5-9C36-4555-86BC-8640FCBD5BDD}" sibTransId="{41321039-7C2E-45A0-B685-758BDB4F7727}"/>
    <dgm:cxn modelId="{31CFE58C-6D35-4212-B676-0E195684C42F}" type="presOf" srcId="{AEFD8E0E-B288-4CBE-B5C4-CA3813505C41}" destId="{CE9267BC-B4C6-468A-8D8B-4FA299E43F7A}" srcOrd="0" destOrd="0" presId="urn:microsoft.com/office/officeart/2005/8/layout/StepDownProcess"/>
    <dgm:cxn modelId="{046AFE10-0290-41B2-B40C-61E1A469F72B}" srcId="{7951D4BA-5681-4A66-A601-1953469F52B6}" destId="{AEFD8E0E-B288-4CBE-B5C4-CA3813505C41}" srcOrd="2" destOrd="0" parTransId="{77815A5C-F545-4B3E-BF14-CA944C3FD132}" sibTransId="{539BECF0-A1FB-4AD8-ACF0-BA739D9DA69F}"/>
    <dgm:cxn modelId="{2DE92D59-878C-4972-9B9E-2602510A8E95}" srcId="{9D6DA523-D32D-469C-B862-74B88BEAB54E}" destId="{6F1291B2-1D24-4DE2-95C8-F30CF258AB34}" srcOrd="0" destOrd="0" parTransId="{291E4264-9362-4E19-AAFE-594D2AB67BE5}" sibTransId="{923DDA36-3B5A-4E8B-A51B-4DF254A1DF72}"/>
    <dgm:cxn modelId="{8295E0C5-E9F9-47DF-A3B8-BFA734C4B5B7}" type="presOf" srcId="{7951D4BA-5681-4A66-A601-1953469F52B6}" destId="{FC9F07AD-7CC4-48D1-BF7D-17F154111B01}" srcOrd="0" destOrd="0" presId="urn:microsoft.com/office/officeart/2005/8/layout/StepDownProcess"/>
    <dgm:cxn modelId="{9E5B089A-1B18-4B6E-A2C5-B6DB059D6260}" type="presOf" srcId="{9D6DA523-D32D-469C-B862-74B88BEAB54E}" destId="{18F9F27E-CA1C-4DD6-8BF8-C705CEE1BF6F}" srcOrd="0" destOrd="0" presId="urn:microsoft.com/office/officeart/2005/8/layout/StepDownProcess"/>
    <dgm:cxn modelId="{95C5076F-B3DB-4DB6-8C4A-16753FE71C39}" type="presOf" srcId="{090092C3-AA72-4649-97B9-55595A204DC8}" destId="{9CF176B3-1A4F-490B-B875-7CCEEADD6D89}" srcOrd="0" destOrd="1" presId="urn:microsoft.com/office/officeart/2005/8/layout/StepDownProcess"/>
    <dgm:cxn modelId="{244C5323-8B63-46DE-BAFF-9D00B65C4CB2}" srcId="{7951D4BA-5681-4A66-A601-1953469F52B6}" destId="{9D6DA523-D32D-469C-B862-74B88BEAB54E}" srcOrd="0" destOrd="0" parTransId="{AD8FFDBD-0545-4340-A960-9ADA1C96487E}" sibTransId="{9F305118-FBD8-427A-B70C-878E58FC509D}"/>
    <dgm:cxn modelId="{3B891E2B-6BEB-46D2-AFD7-6FE05441CB5C}" srcId="{9D6DA523-D32D-469C-B862-74B88BEAB54E}" destId="{090092C3-AA72-4649-97B9-55595A204DC8}" srcOrd="1" destOrd="0" parTransId="{6653B892-7091-4161-B52B-4AEAA4DDF7C0}" sibTransId="{6533AFCB-AC6D-416A-9130-8FB952064BC4}"/>
    <dgm:cxn modelId="{7DB29A3A-6E32-4FFD-B8AE-68D496897495}" type="presOf" srcId="{6F1291B2-1D24-4DE2-95C8-F30CF258AB34}" destId="{9CF176B3-1A4F-490B-B875-7CCEEADD6D89}" srcOrd="0" destOrd="0" presId="urn:microsoft.com/office/officeart/2005/8/layout/StepDownProcess"/>
    <dgm:cxn modelId="{B8FD6DEC-B0B7-4351-8283-B7AF729096EE}" type="presOf" srcId="{AC2DF4C3-CC57-4834-BC86-FC8BD9272527}" destId="{44F6B16B-4959-4157-8D16-2010C84DA7DE}" srcOrd="0" destOrd="0" presId="urn:microsoft.com/office/officeart/2005/8/layout/StepDownProcess"/>
    <dgm:cxn modelId="{8B326FA6-88C7-41A6-9B71-2F115441FA6D}" type="presOf" srcId="{53C44639-6119-4550-ADCC-16B492899A45}" destId="{F7C2C0C1-45FE-4CD6-9E43-6CD7DBD4ADE6}" srcOrd="0" destOrd="0" presId="urn:microsoft.com/office/officeart/2005/8/layout/StepDownProcess"/>
    <dgm:cxn modelId="{163A4165-1B07-4237-AF63-0241A40A7846}" srcId="{7951D4BA-5681-4A66-A601-1953469F52B6}" destId="{AC2DF4C3-CC57-4834-BC86-FC8BD9272527}" srcOrd="1" destOrd="0" parTransId="{C4ED8AD5-5AAD-4831-8302-C98DB2B5DC77}" sibTransId="{C7155B07-37BB-4D9E-8017-67FD166D71C3}"/>
    <dgm:cxn modelId="{8CCDCC30-98D5-408A-8D1A-8EE0E271962F}" srcId="{AC2DF4C3-CC57-4834-BC86-FC8BD9272527}" destId="{B0CDCC4F-940E-42A8-929B-028D25BFFA12}" srcOrd="0" destOrd="0" parTransId="{7DFEDAD6-089C-4003-A64A-74BD6FBD7D74}" sibTransId="{97A6C9BB-C0E0-4BE8-9A1C-98535A6D8B43}"/>
    <dgm:cxn modelId="{133C107B-469C-4145-B864-9132FB88CDE8}" type="presOf" srcId="{B0CDCC4F-940E-42A8-929B-028D25BFFA12}" destId="{6C7E9CC9-AFEC-46D6-A11B-033B907F303D}" srcOrd="0" destOrd="0" presId="urn:microsoft.com/office/officeart/2005/8/layout/StepDownProcess"/>
    <dgm:cxn modelId="{D1F85EBC-84DC-4190-94A2-29B745049EA3}" type="presParOf" srcId="{FC9F07AD-7CC4-48D1-BF7D-17F154111B01}" destId="{A160F220-1310-43FC-B0A8-0DABCF3D4C45}" srcOrd="0" destOrd="0" presId="urn:microsoft.com/office/officeart/2005/8/layout/StepDownProcess"/>
    <dgm:cxn modelId="{E91CAEF9-2CC8-4581-9E9B-AB9006B9CB5C}" type="presParOf" srcId="{A160F220-1310-43FC-B0A8-0DABCF3D4C45}" destId="{3221650C-AEF3-4D0F-892B-7F4F960B16C8}" srcOrd="0" destOrd="0" presId="urn:microsoft.com/office/officeart/2005/8/layout/StepDownProcess"/>
    <dgm:cxn modelId="{ED9584A2-FBE1-4030-8D85-747776925B95}" type="presParOf" srcId="{A160F220-1310-43FC-B0A8-0DABCF3D4C45}" destId="{18F9F27E-CA1C-4DD6-8BF8-C705CEE1BF6F}" srcOrd="1" destOrd="0" presId="urn:microsoft.com/office/officeart/2005/8/layout/StepDownProcess"/>
    <dgm:cxn modelId="{2AA05A76-A5EF-4316-BACB-A4E26B55C376}" type="presParOf" srcId="{A160F220-1310-43FC-B0A8-0DABCF3D4C45}" destId="{9CF176B3-1A4F-490B-B875-7CCEEADD6D89}" srcOrd="2" destOrd="0" presId="urn:microsoft.com/office/officeart/2005/8/layout/StepDownProcess"/>
    <dgm:cxn modelId="{DFBDFF5F-6E77-4275-93BF-419B50B7B6B7}" type="presParOf" srcId="{FC9F07AD-7CC4-48D1-BF7D-17F154111B01}" destId="{3A6D36D5-B5CC-42E7-83FE-25CD9945240F}" srcOrd="1" destOrd="0" presId="urn:microsoft.com/office/officeart/2005/8/layout/StepDownProcess"/>
    <dgm:cxn modelId="{E93DD3F8-4CA9-452A-A5BE-BA70213487E5}" type="presParOf" srcId="{FC9F07AD-7CC4-48D1-BF7D-17F154111B01}" destId="{2AD434A4-7587-4870-B788-DD712F8FE2AA}" srcOrd="2" destOrd="0" presId="urn:microsoft.com/office/officeart/2005/8/layout/StepDownProcess"/>
    <dgm:cxn modelId="{34FE6942-DFF5-4DD9-A269-83A0A9C4B52B}" type="presParOf" srcId="{2AD434A4-7587-4870-B788-DD712F8FE2AA}" destId="{51C7C52A-3A58-438B-96E2-BAD584B7E030}" srcOrd="0" destOrd="0" presId="urn:microsoft.com/office/officeart/2005/8/layout/StepDownProcess"/>
    <dgm:cxn modelId="{4E60E35B-A3D0-4694-BB6A-CCC98D8B1253}" type="presParOf" srcId="{2AD434A4-7587-4870-B788-DD712F8FE2AA}" destId="{44F6B16B-4959-4157-8D16-2010C84DA7DE}" srcOrd="1" destOrd="0" presId="urn:microsoft.com/office/officeart/2005/8/layout/StepDownProcess"/>
    <dgm:cxn modelId="{31713D83-BBC9-44CB-96D2-7C4138A3E09B}" type="presParOf" srcId="{2AD434A4-7587-4870-B788-DD712F8FE2AA}" destId="{6C7E9CC9-AFEC-46D6-A11B-033B907F303D}" srcOrd="2" destOrd="0" presId="urn:microsoft.com/office/officeart/2005/8/layout/StepDownProcess"/>
    <dgm:cxn modelId="{BB7D793F-7D23-4987-B39A-9AA4AD9AE3C8}" type="presParOf" srcId="{FC9F07AD-7CC4-48D1-BF7D-17F154111B01}" destId="{494A8950-A5C4-4086-9086-9D8352331E16}" srcOrd="3" destOrd="0" presId="urn:microsoft.com/office/officeart/2005/8/layout/StepDownProcess"/>
    <dgm:cxn modelId="{E3AB3276-07D4-4710-A139-12B6BE66D919}" type="presParOf" srcId="{FC9F07AD-7CC4-48D1-BF7D-17F154111B01}" destId="{E73DFB5F-E244-4831-A080-9DA4588C6CA6}" srcOrd="4" destOrd="0" presId="urn:microsoft.com/office/officeart/2005/8/layout/StepDownProcess"/>
    <dgm:cxn modelId="{9D7D1454-6787-46E3-82BB-7D4708D76B50}" type="presParOf" srcId="{E73DFB5F-E244-4831-A080-9DA4588C6CA6}" destId="{CE9267BC-B4C6-468A-8D8B-4FA299E43F7A}" srcOrd="0" destOrd="0" presId="urn:microsoft.com/office/officeart/2005/8/layout/StepDownProcess"/>
    <dgm:cxn modelId="{59381CCB-E6B7-4A65-9A2B-51F1F3CBC2C0}" type="presParOf" srcId="{E73DFB5F-E244-4831-A080-9DA4588C6CA6}" destId="{F7C2C0C1-45FE-4CD6-9E43-6CD7DBD4ADE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51D4BA-5681-4A66-A601-1953469F52B6}" type="doc">
      <dgm:prSet loTypeId="urn:microsoft.com/office/officeart/2005/8/layout/StepDown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D6DA523-D32D-469C-B862-74B88BEAB54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FFDBD-0545-4340-A960-9ADA1C96487E}" type="parTrans" cxnId="{244C5323-8B63-46DE-BAFF-9D00B65C4CB2}">
      <dgm:prSet/>
      <dgm:spPr/>
      <dgm:t>
        <a:bodyPr/>
        <a:lstStyle/>
        <a:p>
          <a:endParaRPr lang="ru-RU"/>
        </a:p>
      </dgm:t>
    </dgm:pt>
    <dgm:pt modelId="{9F305118-FBD8-427A-B70C-878E58FC509D}" type="sibTrans" cxnId="{244C5323-8B63-46DE-BAFF-9D00B65C4CB2}">
      <dgm:prSet/>
      <dgm:spPr/>
      <dgm:t>
        <a:bodyPr/>
        <a:lstStyle/>
        <a:p>
          <a:endParaRPr lang="ru-RU"/>
        </a:p>
      </dgm:t>
    </dgm:pt>
    <dgm:pt modelId="{6F1291B2-1D24-4DE2-95C8-F30CF258AB34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– 45 мин.,</a:t>
          </a:r>
          <a:endParaRPr lang="ru-RU" sz="36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E4264-9362-4E19-AAFE-594D2AB67BE5}" type="parTrans" cxnId="{2DE92D59-878C-4972-9B9E-2602510A8E95}">
      <dgm:prSet/>
      <dgm:spPr/>
      <dgm:t>
        <a:bodyPr/>
        <a:lstStyle/>
        <a:p>
          <a:endParaRPr lang="ru-RU"/>
        </a:p>
      </dgm:t>
    </dgm:pt>
    <dgm:pt modelId="{923DDA36-3B5A-4E8B-A51B-4DF254A1DF72}" type="sibTrans" cxnId="{2DE92D59-878C-4972-9B9E-2602510A8E95}">
      <dgm:prSet/>
      <dgm:spPr/>
      <dgm:t>
        <a:bodyPr/>
        <a:lstStyle/>
        <a:p>
          <a:endParaRPr lang="ru-RU"/>
        </a:p>
      </dgm:t>
    </dgm:pt>
    <dgm:pt modelId="{AC2DF4C3-CC57-4834-BC86-FC8BD927252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8AD5-5AAD-4831-8302-C98DB2B5DC77}" type="parTrans" cxnId="{163A4165-1B07-4237-AF63-0241A40A7846}">
      <dgm:prSet/>
      <dgm:spPr/>
      <dgm:t>
        <a:bodyPr/>
        <a:lstStyle/>
        <a:p>
          <a:endParaRPr lang="ru-RU"/>
        </a:p>
      </dgm:t>
    </dgm:pt>
    <dgm:pt modelId="{C7155B07-37BB-4D9E-8017-67FD166D71C3}" type="sibTrans" cxnId="{163A4165-1B07-4237-AF63-0241A40A7846}">
      <dgm:prSet/>
      <dgm:spPr/>
      <dgm:t>
        <a:bodyPr/>
        <a:lstStyle/>
        <a:p>
          <a:endParaRPr lang="ru-RU"/>
        </a:p>
      </dgm:t>
    </dgm:pt>
    <dgm:pt modelId="{B0CDCC4F-940E-42A8-929B-028D25BFFA12}">
      <dgm:prSet phldrT="[Текст]" custT="1"/>
      <dgm:spPr/>
      <dgm:t>
        <a:bodyPr/>
        <a:lstStyle/>
        <a:p>
          <a:pPr algn="ctr"/>
          <a:r>
            <a:rPr lang="ru-RU" sz="30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литература, иностранный язык – по 45 мин.</a:t>
          </a:r>
          <a:endParaRPr lang="ru-RU" sz="30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AD6-089C-4003-A64A-74BD6FBD7D74}" type="parTrans" cxnId="{8CCDCC30-98D5-408A-8D1A-8EE0E271962F}">
      <dgm:prSet/>
      <dgm:spPr/>
      <dgm:t>
        <a:bodyPr/>
        <a:lstStyle/>
        <a:p>
          <a:endParaRPr lang="ru-RU"/>
        </a:p>
      </dgm:t>
    </dgm:pt>
    <dgm:pt modelId="{97A6C9BB-C0E0-4BE8-9A1C-98535A6D8B43}" type="sibTrans" cxnId="{8CCDCC30-98D5-408A-8D1A-8EE0E271962F}">
      <dgm:prSet/>
      <dgm:spPr/>
      <dgm:t>
        <a:bodyPr/>
        <a:lstStyle/>
        <a:p>
          <a:endParaRPr lang="ru-RU"/>
        </a:p>
      </dgm:t>
    </dgm:pt>
    <dgm:pt modelId="{AEFD8E0E-B288-4CBE-B5C4-CA3813505C4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chemeClr val="accent6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15A5C-F545-4B3E-BF14-CA944C3FD132}" type="parTrans" cxnId="{046AFE10-0290-41B2-B40C-61E1A469F72B}">
      <dgm:prSet/>
      <dgm:spPr/>
      <dgm:t>
        <a:bodyPr/>
        <a:lstStyle/>
        <a:p>
          <a:endParaRPr lang="ru-RU"/>
        </a:p>
      </dgm:t>
    </dgm:pt>
    <dgm:pt modelId="{539BECF0-A1FB-4AD8-ACF0-BA739D9DA69F}" type="sibTrans" cxnId="{046AFE10-0290-41B2-B40C-61E1A469F72B}">
      <dgm:prSet/>
      <dgm:spPr/>
      <dgm:t>
        <a:bodyPr/>
        <a:lstStyle/>
        <a:p>
          <a:endParaRPr lang="ru-RU"/>
        </a:p>
      </dgm:t>
    </dgm:pt>
    <dgm:pt modelId="{53C44639-6119-4550-ADCC-16B492899A45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 –       по 90 мин.</a:t>
          </a:r>
          <a:endParaRPr lang="ru-RU" sz="3200" b="1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36AE5-9C36-4555-86BC-8640FCBD5BDD}" type="parTrans" cxnId="{800A6C92-3031-4C20-9CC2-9FC9B1390AE4}">
      <dgm:prSet/>
      <dgm:spPr/>
      <dgm:t>
        <a:bodyPr/>
        <a:lstStyle/>
        <a:p>
          <a:endParaRPr lang="ru-RU"/>
        </a:p>
      </dgm:t>
    </dgm:pt>
    <dgm:pt modelId="{41321039-7C2E-45A0-B685-758BDB4F7727}" type="sibTrans" cxnId="{800A6C92-3031-4C20-9CC2-9FC9B1390AE4}">
      <dgm:prSet/>
      <dgm:spPr/>
      <dgm:t>
        <a:bodyPr/>
        <a:lstStyle/>
        <a:p>
          <a:endParaRPr lang="ru-RU"/>
        </a:p>
      </dgm:t>
    </dgm:pt>
    <dgm:pt modelId="{B35A74C7-9304-478D-8403-DB61BFB90BF3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– 90 мин.</a:t>
          </a:r>
          <a:endParaRPr lang="ru-RU" sz="36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151EA-B323-431E-8737-F4C7C8E1C1CC}" type="parTrans" cxnId="{44E13EA3-15C2-46DF-B8D2-BCF37A7605F3}">
      <dgm:prSet/>
      <dgm:spPr/>
      <dgm:t>
        <a:bodyPr/>
        <a:lstStyle/>
        <a:p>
          <a:endParaRPr lang="ru-RU"/>
        </a:p>
      </dgm:t>
    </dgm:pt>
    <dgm:pt modelId="{4070F71C-B224-4C13-86D2-4D71BD881E63}" type="sibTrans" cxnId="{44E13EA3-15C2-46DF-B8D2-BCF37A7605F3}">
      <dgm:prSet/>
      <dgm:spPr/>
      <dgm:t>
        <a:bodyPr/>
        <a:lstStyle/>
        <a:p>
          <a:endParaRPr lang="ru-RU"/>
        </a:p>
      </dgm:t>
    </dgm:pt>
    <dgm:pt modelId="{FC9F07AD-7CC4-48D1-BF7D-17F154111B01}" type="pres">
      <dgm:prSet presAssocID="{7951D4BA-5681-4A66-A601-1953469F52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0F220-1310-43FC-B0A8-0DABCF3D4C45}" type="pres">
      <dgm:prSet presAssocID="{9D6DA523-D32D-469C-B862-74B88BEAB54E}" presName="composite" presStyleCnt="0"/>
      <dgm:spPr/>
      <dgm:t>
        <a:bodyPr/>
        <a:lstStyle/>
        <a:p>
          <a:endParaRPr lang="ru-RU"/>
        </a:p>
      </dgm:t>
    </dgm:pt>
    <dgm:pt modelId="{3221650C-AEF3-4D0F-892B-7F4F960B16C8}" type="pres">
      <dgm:prSet presAssocID="{9D6DA523-D32D-469C-B862-74B88BEAB54E}" presName="bentUpArrow1" presStyleLbl="alignImgPlace1" presStyleIdx="0" presStyleCnt="2" custScaleX="138584" custLinFactNeighborX="-45498" custLinFactNeighborY="-2500"/>
      <dgm:spPr/>
      <dgm:t>
        <a:bodyPr/>
        <a:lstStyle/>
        <a:p>
          <a:endParaRPr lang="ru-RU"/>
        </a:p>
      </dgm:t>
    </dgm:pt>
    <dgm:pt modelId="{18F9F27E-CA1C-4DD6-8BF8-C705CEE1BF6F}" type="pres">
      <dgm:prSet presAssocID="{9D6DA523-D32D-469C-B862-74B88BEAB54E}" presName="ParentText" presStyleLbl="node1" presStyleIdx="0" presStyleCnt="3" custScaleX="2066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76B3-1A4F-490B-B875-7CCEEADD6D89}" type="pres">
      <dgm:prSet presAssocID="{9D6DA523-D32D-469C-B862-74B88BEAB54E}" presName="ChildText" presStyleLbl="revTx" presStyleIdx="0" presStyleCnt="3" custScaleX="469341" custLinFactX="100000" custLinFactNeighborX="166501" custLinFactNeighborY="-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D36D5-B5CC-42E7-83FE-25CD9945240F}" type="pres">
      <dgm:prSet presAssocID="{9F305118-FBD8-427A-B70C-878E58FC509D}" presName="sibTrans" presStyleCnt="0"/>
      <dgm:spPr/>
      <dgm:t>
        <a:bodyPr/>
        <a:lstStyle/>
        <a:p>
          <a:endParaRPr lang="ru-RU"/>
        </a:p>
      </dgm:t>
    </dgm:pt>
    <dgm:pt modelId="{2AD434A4-7587-4870-B788-DD712F8FE2AA}" type="pres">
      <dgm:prSet presAssocID="{AC2DF4C3-CC57-4834-BC86-FC8BD9272527}" presName="composite" presStyleCnt="0"/>
      <dgm:spPr/>
      <dgm:t>
        <a:bodyPr/>
        <a:lstStyle/>
        <a:p>
          <a:endParaRPr lang="ru-RU"/>
        </a:p>
      </dgm:t>
    </dgm:pt>
    <dgm:pt modelId="{51C7C52A-3A58-438B-96E2-BAD584B7E030}" type="pres">
      <dgm:prSet presAssocID="{AC2DF4C3-CC57-4834-BC86-FC8BD9272527}" presName="bentUpArrow1" presStyleLbl="alignImgPlace1" presStyleIdx="1" presStyleCnt="2" custScaleX="117644" custLinFactX="-54516" custLinFactNeighborX="-100000" custLinFactNeighborY="-4780"/>
      <dgm:spPr/>
      <dgm:t>
        <a:bodyPr/>
        <a:lstStyle/>
        <a:p>
          <a:endParaRPr lang="ru-RU"/>
        </a:p>
      </dgm:t>
    </dgm:pt>
    <dgm:pt modelId="{44F6B16B-4959-4157-8D16-2010C84DA7DE}" type="pres">
      <dgm:prSet presAssocID="{AC2DF4C3-CC57-4834-BC86-FC8BD9272527}" presName="ParentText" presStyleLbl="node1" presStyleIdx="1" presStyleCnt="3" custScaleX="219262" custLinFactNeighborX="-56670" custLinFactNeighborY="-43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E9CC9-AFEC-46D6-A11B-033B907F303D}" type="pres">
      <dgm:prSet presAssocID="{AC2DF4C3-CC57-4834-BC86-FC8BD9272527}" presName="ChildText" presStyleLbl="revTx" presStyleIdx="1" presStyleCnt="3" custScaleX="391233" custLinFactX="44333" custLinFactNeighborX="100000" custLinFactNeighborY="2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8950-A5C4-4086-9086-9D8352331E16}" type="pres">
      <dgm:prSet presAssocID="{C7155B07-37BB-4D9E-8017-67FD166D71C3}" presName="sibTrans" presStyleCnt="0"/>
      <dgm:spPr/>
      <dgm:t>
        <a:bodyPr/>
        <a:lstStyle/>
        <a:p>
          <a:endParaRPr lang="ru-RU"/>
        </a:p>
      </dgm:t>
    </dgm:pt>
    <dgm:pt modelId="{E73DFB5F-E244-4831-A080-9DA4588C6CA6}" type="pres">
      <dgm:prSet presAssocID="{AEFD8E0E-B288-4CBE-B5C4-CA3813505C41}" presName="composite" presStyleCnt="0"/>
      <dgm:spPr/>
      <dgm:t>
        <a:bodyPr/>
        <a:lstStyle/>
        <a:p>
          <a:endParaRPr lang="ru-RU"/>
        </a:p>
      </dgm:t>
    </dgm:pt>
    <dgm:pt modelId="{CE9267BC-B4C6-468A-8D8B-4FA299E43F7A}" type="pres">
      <dgm:prSet presAssocID="{AEFD8E0E-B288-4CBE-B5C4-CA3813505C41}" presName="ParentText" presStyleLbl="node1" presStyleIdx="2" presStyleCnt="3" custScaleX="234207" custLinFactX="-32814" custLinFactNeighborX="-100000" custLinFactNeighborY="-4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2C0C1-45FE-4CD6-9E43-6CD7DBD4ADE6}" type="pres">
      <dgm:prSet presAssocID="{AEFD8E0E-B288-4CBE-B5C4-CA3813505C41}" presName="FinalChildText" presStyleLbl="revTx" presStyleIdx="2" presStyleCnt="3" custScaleX="269401" custLinFactNeighborX="-25556" custLinFactNeighborY="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C107B-469C-4145-B864-9132FB88CDE8}" type="presOf" srcId="{B0CDCC4F-940E-42A8-929B-028D25BFFA12}" destId="{6C7E9CC9-AFEC-46D6-A11B-033B907F303D}" srcOrd="0" destOrd="0" presId="urn:microsoft.com/office/officeart/2005/8/layout/StepDownProcess"/>
    <dgm:cxn modelId="{44E13EA3-15C2-46DF-B8D2-BCF37A7605F3}" srcId="{9D6DA523-D32D-469C-B862-74B88BEAB54E}" destId="{B35A74C7-9304-478D-8403-DB61BFB90BF3}" srcOrd="1" destOrd="0" parTransId="{BFB151EA-B323-431E-8737-F4C7C8E1C1CC}" sibTransId="{4070F71C-B224-4C13-86D2-4D71BD881E63}"/>
    <dgm:cxn modelId="{2DE92D59-878C-4972-9B9E-2602510A8E95}" srcId="{9D6DA523-D32D-469C-B862-74B88BEAB54E}" destId="{6F1291B2-1D24-4DE2-95C8-F30CF258AB34}" srcOrd="0" destOrd="0" parTransId="{291E4264-9362-4E19-AAFE-594D2AB67BE5}" sibTransId="{923DDA36-3B5A-4E8B-A51B-4DF254A1DF72}"/>
    <dgm:cxn modelId="{9E5B089A-1B18-4B6E-A2C5-B6DB059D6260}" type="presOf" srcId="{9D6DA523-D32D-469C-B862-74B88BEAB54E}" destId="{18F9F27E-CA1C-4DD6-8BF8-C705CEE1BF6F}" srcOrd="0" destOrd="0" presId="urn:microsoft.com/office/officeart/2005/8/layout/StepDownProcess"/>
    <dgm:cxn modelId="{244C5323-8B63-46DE-BAFF-9D00B65C4CB2}" srcId="{7951D4BA-5681-4A66-A601-1953469F52B6}" destId="{9D6DA523-D32D-469C-B862-74B88BEAB54E}" srcOrd="0" destOrd="0" parTransId="{AD8FFDBD-0545-4340-A960-9ADA1C96487E}" sibTransId="{9F305118-FBD8-427A-B70C-878E58FC509D}"/>
    <dgm:cxn modelId="{7DB29A3A-6E32-4FFD-B8AE-68D496897495}" type="presOf" srcId="{6F1291B2-1D24-4DE2-95C8-F30CF258AB34}" destId="{9CF176B3-1A4F-490B-B875-7CCEEADD6D89}" srcOrd="0" destOrd="0" presId="urn:microsoft.com/office/officeart/2005/8/layout/StepDownProcess"/>
    <dgm:cxn modelId="{8B326FA6-88C7-41A6-9B71-2F115441FA6D}" type="presOf" srcId="{53C44639-6119-4550-ADCC-16B492899A45}" destId="{F7C2C0C1-45FE-4CD6-9E43-6CD7DBD4ADE6}" srcOrd="0" destOrd="0" presId="urn:microsoft.com/office/officeart/2005/8/layout/StepDownProcess"/>
    <dgm:cxn modelId="{800A6C92-3031-4C20-9CC2-9FC9B1390AE4}" srcId="{AEFD8E0E-B288-4CBE-B5C4-CA3813505C41}" destId="{53C44639-6119-4550-ADCC-16B492899A45}" srcOrd="0" destOrd="0" parTransId="{F3C36AE5-9C36-4555-86BC-8640FCBD5BDD}" sibTransId="{41321039-7C2E-45A0-B685-758BDB4F7727}"/>
    <dgm:cxn modelId="{163A4165-1B07-4237-AF63-0241A40A7846}" srcId="{7951D4BA-5681-4A66-A601-1953469F52B6}" destId="{AC2DF4C3-CC57-4834-BC86-FC8BD9272527}" srcOrd="1" destOrd="0" parTransId="{C4ED8AD5-5AAD-4831-8302-C98DB2B5DC77}" sibTransId="{C7155B07-37BB-4D9E-8017-67FD166D71C3}"/>
    <dgm:cxn modelId="{8CCDCC30-98D5-408A-8D1A-8EE0E271962F}" srcId="{AC2DF4C3-CC57-4834-BC86-FC8BD9272527}" destId="{B0CDCC4F-940E-42A8-929B-028D25BFFA12}" srcOrd="0" destOrd="0" parTransId="{7DFEDAD6-089C-4003-A64A-74BD6FBD7D74}" sibTransId="{97A6C9BB-C0E0-4BE8-9A1C-98535A6D8B43}"/>
    <dgm:cxn modelId="{046AFE10-0290-41B2-B40C-61E1A469F72B}" srcId="{7951D4BA-5681-4A66-A601-1953469F52B6}" destId="{AEFD8E0E-B288-4CBE-B5C4-CA3813505C41}" srcOrd="2" destOrd="0" parTransId="{77815A5C-F545-4B3E-BF14-CA944C3FD132}" sibTransId="{539BECF0-A1FB-4AD8-ACF0-BA739D9DA69F}"/>
    <dgm:cxn modelId="{B8FD6DEC-B0B7-4351-8283-B7AF729096EE}" type="presOf" srcId="{AC2DF4C3-CC57-4834-BC86-FC8BD9272527}" destId="{44F6B16B-4959-4157-8D16-2010C84DA7DE}" srcOrd="0" destOrd="0" presId="urn:microsoft.com/office/officeart/2005/8/layout/StepDownProcess"/>
    <dgm:cxn modelId="{31CFE58C-6D35-4212-B676-0E195684C42F}" type="presOf" srcId="{AEFD8E0E-B288-4CBE-B5C4-CA3813505C41}" destId="{CE9267BC-B4C6-468A-8D8B-4FA299E43F7A}" srcOrd="0" destOrd="0" presId="urn:microsoft.com/office/officeart/2005/8/layout/StepDownProcess"/>
    <dgm:cxn modelId="{8295E0C5-E9F9-47DF-A3B8-BFA734C4B5B7}" type="presOf" srcId="{7951D4BA-5681-4A66-A601-1953469F52B6}" destId="{FC9F07AD-7CC4-48D1-BF7D-17F154111B01}" srcOrd="0" destOrd="0" presId="urn:microsoft.com/office/officeart/2005/8/layout/StepDownProcess"/>
    <dgm:cxn modelId="{1C4332DF-CA8A-4DFE-BC75-66AFCBF6F1D5}" type="presOf" srcId="{B35A74C7-9304-478D-8403-DB61BFB90BF3}" destId="{9CF176B3-1A4F-490B-B875-7CCEEADD6D89}" srcOrd="0" destOrd="1" presId="urn:microsoft.com/office/officeart/2005/8/layout/StepDownProcess"/>
    <dgm:cxn modelId="{D1F85EBC-84DC-4190-94A2-29B745049EA3}" type="presParOf" srcId="{FC9F07AD-7CC4-48D1-BF7D-17F154111B01}" destId="{A160F220-1310-43FC-B0A8-0DABCF3D4C45}" srcOrd="0" destOrd="0" presId="urn:microsoft.com/office/officeart/2005/8/layout/StepDownProcess"/>
    <dgm:cxn modelId="{E91CAEF9-2CC8-4581-9E9B-AB9006B9CB5C}" type="presParOf" srcId="{A160F220-1310-43FC-B0A8-0DABCF3D4C45}" destId="{3221650C-AEF3-4D0F-892B-7F4F960B16C8}" srcOrd="0" destOrd="0" presId="urn:microsoft.com/office/officeart/2005/8/layout/StepDownProcess"/>
    <dgm:cxn modelId="{ED9584A2-FBE1-4030-8D85-747776925B95}" type="presParOf" srcId="{A160F220-1310-43FC-B0A8-0DABCF3D4C45}" destId="{18F9F27E-CA1C-4DD6-8BF8-C705CEE1BF6F}" srcOrd="1" destOrd="0" presId="urn:microsoft.com/office/officeart/2005/8/layout/StepDownProcess"/>
    <dgm:cxn modelId="{2AA05A76-A5EF-4316-BACB-A4E26B55C376}" type="presParOf" srcId="{A160F220-1310-43FC-B0A8-0DABCF3D4C45}" destId="{9CF176B3-1A4F-490B-B875-7CCEEADD6D89}" srcOrd="2" destOrd="0" presId="urn:microsoft.com/office/officeart/2005/8/layout/StepDownProcess"/>
    <dgm:cxn modelId="{DFBDFF5F-6E77-4275-93BF-419B50B7B6B7}" type="presParOf" srcId="{FC9F07AD-7CC4-48D1-BF7D-17F154111B01}" destId="{3A6D36D5-B5CC-42E7-83FE-25CD9945240F}" srcOrd="1" destOrd="0" presId="urn:microsoft.com/office/officeart/2005/8/layout/StepDownProcess"/>
    <dgm:cxn modelId="{E93DD3F8-4CA9-452A-A5BE-BA70213487E5}" type="presParOf" srcId="{FC9F07AD-7CC4-48D1-BF7D-17F154111B01}" destId="{2AD434A4-7587-4870-B788-DD712F8FE2AA}" srcOrd="2" destOrd="0" presId="urn:microsoft.com/office/officeart/2005/8/layout/StepDownProcess"/>
    <dgm:cxn modelId="{34FE6942-DFF5-4DD9-A269-83A0A9C4B52B}" type="presParOf" srcId="{2AD434A4-7587-4870-B788-DD712F8FE2AA}" destId="{51C7C52A-3A58-438B-96E2-BAD584B7E030}" srcOrd="0" destOrd="0" presId="urn:microsoft.com/office/officeart/2005/8/layout/StepDownProcess"/>
    <dgm:cxn modelId="{4E60E35B-A3D0-4694-BB6A-CCC98D8B1253}" type="presParOf" srcId="{2AD434A4-7587-4870-B788-DD712F8FE2AA}" destId="{44F6B16B-4959-4157-8D16-2010C84DA7DE}" srcOrd="1" destOrd="0" presId="urn:microsoft.com/office/officeart/2005/8/layout/StepDownProcess"/>
    <dgm:cxn modelId="{31713D83-BBC9-44CB-96D2-7C4138A3E09B}" type="presParOf" srcId="{2AD434A4-7587-4870-B788-DD712F8FE2AA}" destId="{6C7E9CC9-AFEC-46D6-A11B-033B907F303D}" srcOrd="2" destOrd="0" presId="urn:microsoft.com/office/officeart/2005/8/layout/StepDownProcess"/>
    <dgm:cxn modelId="{BB7D793F-7D23-4987-B39A-9AA4AD9AE3C8}" type="presParOf" srcId="{FC9F07AD-7CC4-48D1-BF7D-17F154111B01}" destId="{494A8950-A5C4-4086-9086-9D8352331E16}" srcOrd="3" destOrd="0" presId="urn:microsoft.com/office/officeart/2005/8/layout/StepDownProcess"/>
    <dgm:cxn modelId="{E3AB3276-07D4-4710-A139-12B6BE66D919}" type="presParOf" srcId="{FC9F07AD-7CC4-48D1-BF7D-17F154111B01}" destId="{E73DFB5F-E244-4831-A080-9DA4588C6CA6}" srcOrd="4" destOrd="0" presId="urn:microsoft.com/office/officeart/2005/8/layout/StepDownProcess"/>
    <dgm:cxn modelId="{9D7D1454-6787-46E3-82BB-7D4708D76B50}" type="presParOf" srcId="{E73DFB5F-E244-4831-A080-9DA4588C6CA6}" destId="{CE9267BC-B4C6-468A-8D8B-4FA299E43F7A}" srcOrd="0" destOrd="0" presId="urn:microsoft.com/office/officeart/2005/8/layout/StepDownProcess"/>
    <dgm:cxn modelId="{59381CCB-E6B7-4A65-9A2B-51F1F3CBC2C0}" type="presParOf" srcId="{E73DFB5F-E244-4831-A080-9DA4588C6CA6}" destId="{F7C2C0C1-45FE-4CD6-9E43-6CD7DBD4ADE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51D4BA-5681-4A66-A601-1953469F52B6}" type="doc">
      <dgm:prSet loTypeId="urn:microsoft.com/office/officeart/2005/8/layout/StepDown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6DA523-D32D-469C-B862-74B88BEAB54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dirty="0">
            <a:solidFill>
              <a:srgbClr val="66FF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FFDBD-0545-4340-A960-9ADA1C96487E}" type="parTrans" cxnId="{244C5323-8B63-46DE-BAFF-9D00B65C4CB2}">
      <dgm:prSet/>
      <dgm:spPr/>
      <dgm:t>
        <a:bodyPr/>
        <a:lstStyle/>
        <a:p>
          <a:endParaRPr lang="ru-RU"/>
        </a:p>
      </dgm:t>
    </dgm:pt>
    <dgm:pt modelId="{9F305118-FBD8-427A-B70C-878E58FC509D}" type="sibTrans" cxnId="{244C5323-8B63-46DE-BAFF-9D00B65C4CB2}">
      <dgm:prSet/>
      <dgm:spPr/>
      <dgm:t>
        <a:bodyPr/>
        <a:lstStyle/>
        <a:p>
          <a:endParaRPr lang="ru-RU"/>
        </a:p>
      </dgm:t>
    </dgm:pt>
    <dgm:pt modelId="{6F1291B2-1D24-4DE2-95C8-F30CF258AB34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– 45 мин., Математика – 90 мин.</a:t>
          </a:r>
          <a:endParaRPr lang="ru-RU" sz="32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E4264-9362-4E19-AAFE-594D2AB67BE5}" type="parTrans" cxnId="{2DE92D59-878C-4972-9B9E-2602510A8E95}">
      <dgm:prSet/>
      <dgm:spPr/>
      <dgm:t>
        <a:bodyPr/>
        <a:lstStyle/>
        <a:p>
          <a:endParaRPr lang="ru-RU"/>
        </a:p>
      </dgm:t>
    </dgm:pt>
    <dgm:pt modelId="{923DDA36-3B5A-4E8B-A51B-4DF254A1DF72}" type="sibTrans" cxnId="{2DE92D59-878C-4972-9B9E-2602510A8E95}">
      <dgm:prSet/>
      <dgm:spPr/>
      <dgm:t>
        <a:bodyPr/>
        <a:lstStyle/>
        <a:p>
          <a:endParaRPr lang="ru-RU"/>
        </a:p>
      </dgm:t>
    </dgm:pt>
    <dgm:pt modelId="{AC2DF4C3-CC57-4834-BC86-FC8BD927252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8AD5-5AAD-4831-8302-C98DB2B5DC77}" type="parTrans" cxnId="{163A4165-1B07-4237-AF63-0241A40A7846}">
      <dgm:prSet/>
      <dgm:spPr/>
      <dgm:t>
        <a:bodyPr/>
        <a:lstStyle/>
        <a:p>
          <a:endParaRPr lang="ru-RU"/>
        </a:p>
      </dgm:t>
    </dgm:pt>
    <dgm:pt modelId="{C7155B07-37BB-4D9E-8017-67FD166D71C3}" type="sibTrans" cxnId="{163A4165-1B07-4237-AF63-0241A40A7846}">
      <dgm:prSet/>
      <dgm:spPr/>
      <dgm:t>
        <a:bodyPr/>
        <a:lstStyle/>
        <a:p>
          <a:endParaRPr lang="ru-RU"/>
        </a:p>
      </dgm:t>
    </dgm:pt>
    <dgm:pt modelId="{B0CDCC4F-940E-42A8-929B-028D25BFFA12}">
      <dgm:prSet phldrT="[Текст]" custT="1"/>
      <dgm:spPr/>
      <dgm:t>
        <a:bodyPr/>
        <a:lstStyle/>
        <a:p>
          <a:pPr algn="ctr"/>
          <a:r>
            <a:rPr lang="ru-RU" sz="3000" b="1" dirty="0" smtClean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литература, иностранный язык – по 45 мин.</a:t>
          </a:r>
          <a:endParaRPr lang="ru-RU" sz="3000" b="1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AD6-089C-4003-A64A-74BD6FBD7D74}" type="parTrans" cxnId="{8CCDCC30-98D5-408A-8D1A-8EE0E271962F}">
      <dgm:prSet/>
      <dgm:spPr/>
      <dgm:t>
        <a:bodyPr/>
        <a:lstStyle/>
        <a:p>
          <a:endParaRPr lang="ru-RU"/>
        </a:p>
      </dgm:t>
    </dgm:pt>
    <dgm:pt modelId="{97A6C9BB-C0E0-4BE8-9A1C-98535A6D8B43}" type="sibTrans" cxnId="{8CCDCC30-98D5-408A-8D1A-8EE0E271962F}">
      <dgm:prSet/>
      <dgm:spPr/>
      <dgm:t>
        <a:bodyPr/>
        <a:lstStyle/>
        <a:p>
          <a:endParaRPr lang="ru-RU"/>
        </a:p>
      </dgm:t>
    </dgm:pt>
    <dgm:pt modelId="{AEFD8E0E-B288-4CBE-B5C4-CA3813505C4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15A5C-F545-4B3E-BF14-CA944C3FD132}" type="parTrans" cxnId="{046AFE10-0290-41B2-B40C-61E1A469F72B}">
      <dgm:prSet/>
      <dgm:spPr/>
      <dgm:t>
        <a:bodyPr/>
        <a:lstStyle/>
        <a:p>
          <a:endParaRPr lang="ru-RU"/>
        </a:p>
      </dgm:t>
    </dgm:pt>
    <dgm:pt modelId="{539BECF0-A1FB-4AD8-ACF0-BA739D9DA69F}" type="sibTrans" cxnId="{046AFE10-0290-41B2-B40C-61E1A469F72B}">
      <dgm:prSet/>
      <dgm:spPr/>
      <dgm:t>
        <a:bodyPr/>
        <a:lstStyle/>
        <a:p>
          <a:endParaRPr lang="ru-RU"/>
        </a:p>
      </dgm:t>
    </dgm:pt>
    <dgm:pt modelId="{53C44639-6119-4550-ADCC-16B492899A45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биология, физика, информатика – по 90 мин.</a:t>
          </a:r>
          <a:endParaRPr lang="ru-RU" sz="3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36AE5-9C36-4555-86BC-8640FCBD5BDD}" type="parTrans" cxnId="{800A6C92-3031-4C20-9CC2-9FC9B1390AE4}">
      <dgm:prSet/>
      <dgm:spPr/>
      <dgm:t>
        <a:bodyPr/>
        <a:lstStyle/>
        <a:p>
          <a:endParaRPr lang="ru-RU"/>
        </a:p>
      </dgm:t>
    </dgm:pt>
    <dgm:pt modelId="{41321039-7C2E-45A0-B685-758BDB4F7727}" type="sibTrans" cxnId="{800A6C92-3031-4C20-9CC2-9FC9B1390AE4}">
      <dgm:prSet/>
      <dgm:spPr/>
      <dgm:t>
        <a:bodyPr/>
        <a:lstStyle/>
        <a:p>
          <a:endParaRPr lang="ru-RU"/>
        </a:p>
      </dgm:t>
    </dgm:pt>
    <dgm:pt modelId="{FC9F07AD-7CC4-48D1-BF7D-17F154111B01}" type="pres">
      <dgm:prSet presAssocID="{7951D4BA-5681-4A66-A601-1953469F52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0F220-1310-43FC-B0A8-0DABCF3D4C45}" type="pres">
      <dgm:prSet presAssocID="{9D6DA523-D32D-469C-B862-74B88BEAB54E}" presName="composite" presStyleCnt="0"/>
      <dgm:spPr/>
      <dgm:t>
        <a:bodyPr/>
        <a:lstStyle/>
        <a:p>
          <a:endParaRPr lang="ru-RU"/>
        </a:p>
      </dgm:t>
    </dgm:pt>
    <dgm:pt modelId="{3221650C-AEF3-4D0F-892B-7F4F960B16C8}" type="pres">
      <dgm:prSet presAssocID="{9D6DA523-D32D-469C-B862-74B88BEAB54E}" presName="bentUpArrow1" presStyleLbl="alignImgPlace1" presStyleIdx="0" presStyleCnt="2" custScaleX="80592" custLinFactNeighborX="-46744" custLinFactNeighborY="-8459"/>
      <dgm:spPr/>
      <dgm:t>
        <a:bodyPr/>
        <a:lstStyle/>
        <a:p>
          <a:endParaRPr lang="ru-RU"/>
        </a:p>
      </dgm:t>
    </dgm:pt>
    <dgm:pt modelId="{18F9F27E-CA1C-4DD6-8BF8-C705CEE1BF6F}" type="pres">
      <dgm:prSet presAssocID="{9D6DA523-D32D-469C-B862-74B88BEAB54E}" presName="ParentText" presStyleLbl="node1" presStyleIdx="0" presStyleCnt="3" custScaleX="206655" custLinFactNeighborX="24670" custLinFactNeighborY="-59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76B3-1A4F-490B-B875-7CCEEADD6D89}" type="pres">
      <dgm:prSet presAssocID="{9D6DA523-D32D-469C-B862-74B88BEAB54E}" presName="ChildText" presStyleLbl="revTx" presStyleIdx="0" presStyleCnt="3" custScaleX="469341" custLinFactX="100000" custLinFactNeighborX="166501" custLinFactNeighborY="-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D36D5-B5CC-42E7-83FE-25CD9945240F}" type="pres">
      <dgm:prSet presAssocID="{9F305118-FBD8-427A-B70C-878E58FC509D}" presName="sibTrans" presStyleCnt="0"/>
      <dgm:spPr/>
      <dgm:t>
        <a:bodyPr/>
        <a:lstStyle/>
        <a:p>
          <a:endParaRPr lang="ru-RU"/>
        </a:p>
      </dgm:t>
    </dgm:pt>
    <dgm:pt modelId="{2AD434A4-7587-4870-B788-DD712F8FE2AA}" type="pres">
      <dgm:prSet presAssocID="{AC2DF4C3-CC57-4834-BC86-FC8BD9272527}" presName="composite" presStyleCnt="0"/>
      <dgm:spPr/>
      <dgm:t>
        <a:bodyPr/>
        <a:lstStyle/>
        <a:p>
          <a:endParaRPr lang="ru-RU"/>
        </a:p>
      </dgm:t>
    </dgm:pt>
    <dgm:pt modelId="{51C7C52A-3A58-438B-96E2-BAD584B7E030}" type="pres">
      <dgm:prSet presAssocID="{AC2DF4C3-CC57-4834-BC86-FC8BD9272527}" presName="bentUpArrow1" presStyleLbl="alignImgPlace1" presStyleIdx="1" presStyleCnt="2" custScaleX="73717" custLinFactX="-100000" custLinFactNeighborX="-110092" custLinFactNeighborY="-18101"/>
      <dgm:spPr/>
      <dgm:t>
        <a:bodyPr/>
        <a:lstStyle/>
        <a:p>
          <a:endParaRPr lang="ru-RU"/>
        </a:p>
      </dgm:t>
    </dgm:pt>
    <dgm:pt modelId="{44F6B16B-4959-4157-8D16-2010C84DA7DE}" type="pres">
      <dgm:prSet presAssocID="{AC2DF4C3-CC57-4834-BC86-FC8BD9272527}" presName="ParentText" presStyleLbl="node1" presStyleIdx="1" presStyleCnt="3" custScaleX="237243" custLinFactNeighborX="-73229" custLinFactNeighborY="-16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E9CC9-AFEC-46D6-A11B-033B907F303D}" type="pres">
      <dgm:prSet presAssocID="{AC2DF4C3-CC57-4834-BC86-FC8BD9272527}" presName="ChildText" presStyleLbl="revTx" presStyleIdx="1" presStyleCnt="3" custScaleX="467301" custLinFactX="59758" custLinFactNeighborX="100000" custLinFactNeighborY="-21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8950-A5C4-4086-9086-9D8352331E16}" type="pres">
      <dgm:prSet presAssocID="{C7155B07-37BB-4D9E-8017-67FD166D71C3}" presName="sibTrans" presStyleCnt="0"/>
      <dgm:spPr/>
      <dgm:t>
        <a:bodyPr/>
        <a:lstStyle/>
        <a:p>
          <a:endParaRPr lang="ru-RU"/>
        </a:p>
      </dgm:t>
    </dgm:pt>
    <dgm:pt modelId="{E73DFB5F-E244-4831-A080-9DA4588C6CA6}" type="pres">
      <dgm:prSet presAssocID="{AEFD8E0E-B288-4CBE-B5C4-CA3813505C41}" presName="composite" presStyleCnt="0"/>
      <dgm:spPr/>
      <dgm:t>
        <a:bodyPr/>
        <a:lstStyle/>
        <a:p>
          <a:endParaRPr lang="ru-RU"/>
        </a:p>
      </dgm:t>
    </dgm:pt>
    <dgm:pt modelId="{CE9267BC-B4C6-468A-8D8B-4FA299E43F7A}" type="pres">
      <dgm:prSet presAssocID="{AEFD8E0E-B288-4CBE-B5C4-CA3813505C41}" presName="ParentText" presStyleLbl="node1" presStyleIdx="2" presStyleCnt="3" custScaleX="234207" custLinFactX="-80612" custLinFactNeighborX="-100000" custLinFactNeighborY="-128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2C0C1-45FE-4CD6-9E43-6CD7DBD4ADE6}" type="pres">
      <dgm:prSet presAssocID="{AEFD8E0E-B288-4CBE-B5C4-CA3813505C41}" presName="FinalChildText" presStyleLbl="revTx" presStyleIdx="2" presStyleCnt="3" custScaleX="377101" custLinFactNeighborX="-25556" custLinFactNeighborY="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C107B-469C-4145-B864-9132FB88CDE8}" type="presOf" srcId="{B0CDCC4F-940E-42A8-929B-028D25BFFA12}" destId="{6C7E9CC9-AFEC-46D6-A11B-033B907F303D}" srcOrd="0" destOrd="0" presId="urn:microsoft.com/office/officeart/2005/8/layout/StepDownProcess"/>
    <dgm:cxn modelId="{2DE92D59-878C-4972-9B9E-2602510A8E95}" srcId="{9D6DA523-D32D-469C-B862-74B88BEAB54E}" destId="{6F1291B2-1D24-4DE2-95C8-F30CF258AB34}" srcOrd="0" destOrd="0" parTransId="{291E4264-9362-4E19-AAFE-594D2AB67BE5}" sibTransId="{923DDA36-3B5A-4E8B-A51B-4DF254A1DF72}"/>
    <dgm:cxn modelId="{9E5B089A-1B18-4B6E-A2C5-B6DB059D6260}" type="presOf" srcId="{9D6DA523-D32D-469C-B862-74B88BEAB54E}" destId="{18F9F27E-CA1C-4DD6-8BF8-C705CEE1BF6F}" srcOrd="0" destOrd="0" presId="urn:microsoft.com/office/officeart/2005/8/layout/StepDownProcess"/>
    <dgm:cxn modelId="{244C5323-8B63-46DE-BAFF-9D00B65C4CB2}" srcId="{7951D4BA-5681-4A66-A601-1953469F52B6}" destId="{9D6DA523-D32D-469C-B862-74B88BEAB54E}" srcOrd="0" destOrd="0" parTransId="{AD8FFDBD-0545-4340-A960-9ADA1C96487E}" sibTransId="{9F305118-FBD8-427A-B70C-878E58FC509D}"/>
    <dgm:cxn modelId="{7DB29A3A-6E32-4FFD-B8AE-68D496897495}" type="presOf" srcId="{6F1291B2-1D24-4DE2-95C8-F30CF258AB34}" destId="{9CF176B3-1A4F-490B-B875-7CCEEADD6D89}" srcOrd="0" destOrd="0" presId="urn:microsoft.com/office/officeart/2005/8/layout/StepDownProcess"/>
    <dgm:cxn modelId="{8B326FA6-88C7-41A6-9B71-2F115441FA6D}" type="presOf" srcId="{53C44639-6119-4550-ADCC-16B492899A45}" destId="{F7C2C0C1-45FE-4CD6-9E43-6CD7DBD4ADE6}" srcOrd="0" destOrd="0" presId="urn:microsoft.com/office/officeart/2005/8/layout/StepDownProcess"/>
    <dgm:cxn modelId="{800A6C92-3031-4C20-9CC2-9FC9B1390AE4}" srcId="{AEFD8E0E-B288-4CBE-B5C4-CA3813505C41}" destId="{53C44639-6119-4550-ADCC-16B492899A45}" srcOrd="0" destOrd="0" parTransId="{F3C36AE5-9C36-4555-86BC-8640FCBD5BDD}" sibTransId="{41321039-7C2E-45A0-B685-758BDB4F7727}"/>
    <dgm:cxn modelId="{163A4165-1B07-4237-AF63-0241A40A7846}" srcId="{7951D4BA-5681-4A66-A601-1953469F52B6}" destId="{AC2DF4C3-CC57-4834-BC86-FC8BD9272527}" srcOrd="1" destOrd="0" parTransId="{C4ED8AD5-5AAD-4831-8302-C98DB2B5DC77}" sibTransId="{C7155B07-37BB-4D9E-8017-67FD166D71C3}"/>
    <dgm:cxn modelId="{8CCDCC30-98D5-408A-8D1A-8EE0E271962F}" srcId="{AC2DF4C3-CC57-4834-BC86-FC8BD9272527}" destId="{B0CDCC4F-940E-42A8-929B-028D25BFFA12}" srcOrd="0" destOrd="0" parTransId="{7DFEDAD6-089C-4003-A64A-74BD6FBD7D74}" sibTransId="{97A6C9BB-C0E0-4BE8-9A1C-98535A6D8B43}"/>
    <dgm:cxn modelId="{046AFE10-0290-41B2-B40C-61E1A469F72B}" srcId="{7951D4BA-5681-4A66-A601-1953469F52B6}" destId="{AEFD8E0E-B288-4CBE-B5C4-CA3813505C41}" srcOrd="2" destOrd="0" parTransId="{77815A5C-F545-4B3E-BF14-CA944C3FD132}" sibTransId="{539BECF0-A1FB-4AD8-ACF0-BA739D9DA69F}"/>
    <dgm:cxn modelId="{B8FD6DEC-B0B7-4351-8283-B7AF729096EE}" type="presOf" srcId="{AC2DF4C3-CC57-4834-BC86-FC8BD9272527}" destId="{44F6B16B-4959-4157-8D16-2010C84DA7DE}" srcOrd="0" destOrd="0" presId="urn:microsoft.com/office/officeart/2005/8/layout/StepDownProcess"/>
    <dgm:cxn modelId="{31CFE58C-6D35-4212-B676-0E195684C42F}" type="presOf" srcId="{AEFD8E0E-B288-4CBE-B5C4-CA3813505C41}" destId="{CE9267BC-B4C6-468A-8D8B-4FA299E43F7A}" srcOrd="0" destOrd="0" presId="urn:microsoft.com/office/officeart/2005/8/layout/StepDownProcess"/>
    <dgm:cxn modelId="{8295E0C5-E9F9-47DF-A3B8-BFA734C4B5B7}" type="presOf" srcId="{7951D4BA-5681-4A66-A601-1953469F52B6}" destId="{FC9F07AD-7CC4-48D1-BF7D-17F154111B01}" srcOrd="0" destOrd="0" presId="urn:microsoft.com/office/officeart/2005/8/layout/StepDownProcess"/>
    <dgm:cxn modelId="{D1F85EBC-84DC-4190-94A2-29B745049EA3}" type="presParOf" srcId="{FC9F07AD-7CC4-48D1-BF7D-17F154111B01}" destId="{A160F220-1310-43FC-B0A8-0DABCF3D4C45}" srcOrd="0" destOrd="0" presId="urn:microsoft.com/office/officeart/2005/8/layout/StepDownProcess"/>
    <dgm:cxn modelId="{E91CAEF9-2CC8-4581-9E9B-AB9006B9CB5C}" type="presParOf" srcId="{A160F220-1310-43FC-B0A8-0DABCF3D4C45}" destId="{3221650C-AEF3-4D0F-892B-7F4F960B16C8}" srcOrd="0" destOrd="0" presId="urn:microsoft.com/office/officeart/2005/8/layout/StepDownProcess"/>
    <dgm:cxn modelId="{ED9584A2-FBE1-4030-8D85-747776925B95}" type="presParOf" srcId="{A160F220-1310-43FC-B0A8-0DABCF3D4C45}" destId="{18F9F27E-CA1C-4DD6-8BF8-C705CEE1BF6F}" srcOrd="1" destOrd="0" presId="urn:microsoft.com/office/officeart/2005/8/layout/StepDownProcess"/>
    <dgm:cxn modelId="{2AA05A76-A5EF-4316-BACB-A4E26B55C376}" type="presParOf" srcId="{A160F220-1310-43FC-B0A8-0DABCF3D4C45}" destId="{9CF176B3-1A4F-490B-B875-7CCEEADD6D89}" srcOrd="2" destOrd="0" presId="urn:microsoft.com/office/officeart/2005/8/layout/StepDownProcess"/>
    <dgm:cxn modelId="{DFBDFF5F-6E77-4275-93BF-419B50B7B6B7}" type="presParOf" srcId="{FC9F07AD-7CC4-48D1-BF7D-17F154111B01}" destId="{3A6D36D5-B5CC-42E7-83FE-25CD9945240F}" srcOrd="1" destOrd="0" presId="urn:microsoft.com/office/officeart/2005/8/layout/StepDownProcess"/>
    <dgm:cxn modelId="{E93DD3F8-4CA9-452A-A5BE-BA70213487E5}" type="presParOf" srcId="{FC9F07AD-7CC4-48D1-BF7D-17F154111B01}" destId="{2AD434A4-7587-4870-B788-DD712F8FE2AA}" srcOrd="2" destOrd="0" presId="urn:microsoft.com/office/officeart/2005/8/layout/StepDownProcess"/>
    <dgm:cxn modelId="{34FE6942-DFF5-4DD9-A269-83A0A9C4B52B}" type="presParOf" srcId="{2AD434A4-7587-4870-B788-DD712F8FE2AA}" destId="{51C7C52A-3A58-438B-96E2-BAD584B7E030}" srcOrd="0" destOrd="0" presId="urn:microsoft.com/office/officeart/2005/8/layout/StepDownProcess"/>
    <dgm:cxn modelId="{4E60E35B-A3D0-4694-BB6A-CCC98D8B1253}" type="presParOf" srcId="{2AD434A4-7587-4870-B788-DD712F8FE2AA}" destId="{44F6B16B-4959-4157-8D16-2010C84DA7DE}" srcOrd="1" destOrd="0" presId="urn:microsoft.com/office/officeart/2005/8/layout/StepDownProcess"/>
    <dgm:cxn modelId="{31713D83-BBC9-44CB-96D2-7C4138A3E09B}" type="presParOf" srcId="{2AD434A4-7587-4870-B788-DD712F8FE2AA}" destId="{6C7E9CC9-AFEC-46D6-A11B-033B907F303D}" srcOrd="2" destOrd="0" presId="urn:microsoft.com/office/officeart/2005/8/layout/StepDownProcess"/>
    <dgm:cxn modelId="{BB7D793F-7D23-4987-B39A-9AA4AD9AE3C8}" type="presParOf" srcId="{FC9F07AD-7CC4-48D1-BF7D-17F154111B01}" destId="{494A8950-A5C4-4086-9086-9D8352331E16}" srcOrd="3" destOrd="0" presId="urn:microsoft.com/office/officeart/2005/8/layout/StepDownProcess"/>
    <dgm:cxn modelId="{E3AB3276-07D4-4710-A139-12B6BE66D919}" type="presParOf" srcId="{FC9F07AD-7CC4-48D1-BF7D-17F154111B01}" destId="{E73DFB5F-E244-4831-A080-9DA4588C6CA6}" srcOrd="4" destOrd="0" presId="urn:microsoft.com/office/officeart/2005/8/layout/StepDownProcess"/>
    <dgm:cxn modelId="{9D7D1454-6787-46E3-82BB-7D4708D76B50}" type="presParOf" srcId="{E73DFB5F-E244-4831-A080-9DA4588C6CA6}" destId="{CE9267BC-B4C6-468A-8D8B-4FA299E43F7A}" srcOrd="0" destOrd="0" presId="urn:microsoft.com/office/officeart/2005/8/layout/StepDownProcess"/>
    <dgm:cxn modelId="{59381CCB-E6B7-4A65-9A2B-51F1F3CBC2C0}" type="presParOf" srcId="{E73DFB5F-E244-4831-A080-9DA4588C6CA6}" destId="{F7C2C0C1-45FE-4CD6-9E43-6CD7DBD4ADE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51D4BA-5681-4A66-A601-1953469F52B6}" type="doc">
      <dgm:prSet loTypeId="urn:microsoft.com/office/officeart/2005/8/layout/StepDown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D6DA523-D32D-469C-B862-74B88BEAB54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FFDBD-0545-4340-A960-9ADA1C96487E}" type="parTrans" cxnId="{244C5323-8B63-46DE-BAFF-9D00B65C4CB2}">
      <dgm:prSet/>
      <dgm:spPr/>
      <dgm:t>
        <a:bodyPr/>
        <a:lstStyle/>
        <a:p>
          <a:endParaRPr lang="ru-RU"/>
        </a:p>
      </dgm:t>
    </dgm:pt>
    <dgm:pt modelId="{9F305118-FBD8-427A-B70C-878E58FC509D}" type="sibTrans" cxnId="{244C5323-8B63-46DE-BAFF-9D00B65C4CB2}">
      <dgm:prSet/>
      <dgm:spPr/>
      <dgm:t>
        <a:bodyPr/>
        <a:lstStyle/>
        <a:p>
          <a:endParaRPr lang="ru-RU"/>
        </a:p>
      </dgm:t>
    </dgm:pt>
    <dgm:pt modelId="{6F1291B2-1D24-4DE2-95C8-F30CF258AB34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– 45 мин., математика – 90 мин.</a:t>
          </a:r>
          <a:endParaRPr lang="ru-RU" sz="3200" b="1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E4264-9362-4E19-AAFE-594D2AB67BE5}" type="parTrans" cxnId="{2DE92D59-878C-4972-9B9E-2602510A8E95}">
      <dgm:prSet/>
      <dgm:spPr/>
      <dgm:t>
        <a:bodyPr/>
        <a:lstStyle/>
        <a:p>
          <a:endParaRPr lang="ru-RU"/>
        </a:p>
      </dgm:t>
    </dgm:pt>
    <dgm:pt modelId="{923DDA36-3B5A-4E8B-A51B-4DF254A1DF72}" type="sibTrans" cxnId="{2DE92D59-878C-4972-9B9E-2602510A8E95}">
      <dgm:prSet/>
      <dgm:spPr/>
      <dgm:t>
        <a:bodyPr/>
        <a:lstStyle/>
        <a:p>
          <a:endParaRPr lang="ru-RU"/>
        </a:p>
      </dgm:t>
    </dgm:pt>
    <dgm:pt modelId="{AC2DF4C3-CC57-4834-BC86-FC8BD9272527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rgbClr val="66FF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8AD5-5AAD-4831-8302-C98DB2B5DC77}" type="parTrans" cxnId="{163A4165-1B07-4237-AF63-0241A40A7846}">
      <dgm:prSet/>
      <dgm:spPr/>
      <dgm:t>
        <a:bodyPr/>
        <a:lstStyle/>
        <a:p>
          <a:endParaRPr lang="ru-RU"/>
        </a:p>
      </dgm:t>
    </dgm:pt>
    <dgm:pt modelId="{C7155B07-37BB-4D9E-8017-67FD166D71C3}" type="sibTrans" cxnId="{163A4165-1B07-4237-AF63-0241A40A7846}">
      <dgm:prSet/>
      <dgm:spPr/>
      <dgm:t>
        <a:bodyPr/>
        <a:lstStyle/>
        <a:p>
          <a:endParaRPr lang="ru-RU"/>
        </a:p>
      </dgm:t>
    </dgm:pt>
    <dgm:pt modelId="{B0CDCC4F-940E-42A8-929B-028D25BFFA12}">
      <dgm:prSet phldrT="[Текст]" custT="1"/>
      <dgm:spPr/>
      <dgm:t>
        <a:bodyPr/>
        <a:lstStyle/>
        <a:p>
          <a:pPr algn="ctr"/>
          <a:r>
            <a:rPr lang="ru-RU" sz="3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литература, иностранный язык – по 45 мин.</a:t>
          </a:r>
          <a:endParaRPr lang="ru-RU" sz="30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AD6-089C-4003-A64A-74BD6FBD7D74}" type="parTrans" cxnId="{8CCDCC30-98D5-408A-8D1A-8EE0E271962F}">
      <dgm:prSet/>
      <dgm:spPr/>
      <dgm:t>
        <a:bodyPr/>
        <a:lstStyle/>
        <a:p>
          <a:endParaRPr lang="ru-RU"/>
        </a:p>
      </dgm:t>
    </dgm:pt>
    <dgm:pt modelId="{97A6C9BB-C0E0-4BE8-9A1C-98535A6D8B43}" type="sibTrans" cxnId="{8CCDCC30-98D5-408A-8D1A-8EE0E271962F}">
      <dgm:prSet/>
      <dgm:spPr/>
      <dgm:t>
        <a:bodyPr/>
        <a:lstStyle/>
        <a:p>
          <a:endParaRPr lang="ru-RU"/>
        </a:p>
      </dgm:t>
    </dgm:pt>
    <dgm:pt modelId="{AEFD8E0E-B288-4CBE-B5C4-CA3813505C4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C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dirty="0">
            <a:solidFill>
              <a:srgbClr val="CCFF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15A5C-F545-4B3E-BF14-CA944C3FD132}" type="parTrans" cxnId="{046AFE10-0290-41B2-B40C-61E1A469F72B}">
      <dgm:prSet/>
      <dgm:spPr/>
      <dgm:t>
        <a:bodyPr/>
        <a:lstStyle/>
        <a:p>
          <a:endParaRPr lang="ru-RU"/>
        </a:p>
      </dgm:t>
    </dgm:pt>
    <dgm:pt modelId="{539BECF0-A1FB-4AD8-ACF0-BA739D9DA69F}" type="sibTrans" cxnId="{046AFE10-0290-41B2-B40C-61E1A469F72B}">
      <dgm:prSet/>
      <dgm:spPr/>
      <dgm:t>
        <a:bodyPr/>
        <a:lstStyle/>
        <a:p>
          <a:endParaRPr lang="ru-RU"/>
        </a:p>
      </dgm:t>
    </dgm:pt>
    <dgm:pt modelId="{53C44639-6119-4550-ADCC-16B492899A45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биология, химия, физика, информатика – по 90 мин.</a:t>
          </a:r>
          <a:endParaRPr lang="ru-RU" sz="32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36AE5-9C36-4555-86BC-8640FCBD5BDD}" type="parTrans" cxnId="{800A6C92-3031-4C20-9CC2-9FC9B1390AE4}">
      <dgm:prSet/>
      <dgm:spPr/>
      <dgm:t>
        <a:bodyPr/>
        <a:lstStyle/>
        <a:p>
          <a:endParaRPr lang="ru-RU"/>
        </a:p>
      </dgm:t>
    </dgm:pt>
    <dgm:pt modelId="{41321039-7C2E-45A0-B685-758BDB4F7727}" type="sibTrans" cxnId="{800A6C92-3031-4C20-9CC2-9FC9B1390AE4}">
      <dgm:prSet/>
      <dgm:spPr/>
      <dgm:t>
        <a:bodyPr/>
        <a:lstStyle/>
        <a:p>
          <a:endParaRPr lang="ru-RU"/>
        </a:p>
      </dgm:t>
    </dgm:pt>
    <dgm:pt modelId="{FC9F07AD-7CC4-48D1-BF7D-17F154111B01}" type="pres">
      <dgm:prSet presAssocID="{7951D4BA-5681-4A66-A601-1953469F52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0F220-1310-43FC-B0A8-0DABCF3D4C45}" type="pres">
      <dgm:prSet presAssocID="{9D6DA523-D32D-469C-B862-74B88BEAB54E}" presName="composite" presStyleCnt="0"/>
      <dgm:spPr/>
      <dgm:t>
        <a:bodyPr/>
        <a:lstStyle/>
        <a:p>
          <a:endParaRPr lang="ru-RU"/>
        </a:p>
      </dgm:t>
    </dgm:pt>
    <dgm:pt modelId="{3221650C-AEF3-4D0F-892B-7F4F960B16C8}" type="pres">
      <dgm:prSet presAssocID="{9D6DA523-D32D-469C-B862-74B88BEAB54E}" presName="bentUpArrow1" presStyleLbl="alignImgPlace1" presStyleIdx="0" presStyleCnt="2" custScaleX="80592" custLinFactNeighborX="-46744" custLinFactNeighborY="-8459"/>
      <dgm:spPr/>
      <dgm:t>
        <a:bodyPr/>
        <a:lstStyle/>
        <a:p>
          <a:endParaRPr lang="ru-RU"/>
        </a:p>
      </dgm:t>
    </dgm:pt>
    <dgm:pt modelId="{18F9F27E-CA1C-4DD6-8BF8-C705CEE1BF6F}" type="pres">
      <dgm:prSet presAssocID="{9D6DA523-D32D-469C-B862-74B88BEAB54E}" presName="ParentText" presStyleLbl="node1" presStyleIdx="0" presStyleCnt="3" custScaleX="206655" custLinFactNeighborX="24670" custLinFactNeighborY="-59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76B3-1A4F-490B-B875-7CCEEADD6D89}" type="pres">
      <dgm:prSet presAssocID="{9D6DA523-D32D-469C-B862-74B88BEAB54E}" presName="ChildText" presStyleLbl="revTx" presStyleIdx="0" presStyleCnt="3" custScaleX="469341" custLinFactX="100000" custLinFactNeighborX="194093" custLinFactNeighborY="-12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D36D5-B5CC-42E7-83FE-25CD9945240F}" type="pres">
      <dgm:prSet presAssocID="{9F305118-FBD8-427A-B70C-878E58FC509D}" presName="sibTrans" presStyleCnt="0"/>
      <dgm:spPr/>
      <dgm:t>
        <a:bodyPr/>
        <a:lstStyle/>
        <a:p>
          <a:endParaRPr lang="ru-RU"/>
        </a:p>
      </dgm:t>
    </dgm:pt>
    <dgm:pt modelId="{2AD434A4-7587-4870-B788-DD712F8FE2AA}" type="pres">
      <dgm:prSet presAssocID="{AC2DF4C3-CC57-4834-BC86-FC8BD9272527}" presName="composite" presStyleCnt="0"/>
      <dgm:spPr/>
      <dgm:t>
        <a:bodyPr/>
        <a:lstStyle/>
        <a:p>
          <a:endParaRPr lang="ru-RU"/>
        </a:p>
      </dgm:t>
    </dgm:pt>
    <dgm:pt modelId="{51C7C52A-3A58-438B-96E2-BAD584B7E030}" type="pres">
      <dgm:prSet presAssocID="{AC2DF4C3-CC57-4834-BC86-FC8BD9272527}" presName="bentUpArrow1" presStyleLbl="alignImgPlace1" presStyleIdx="1" presStyleCnt="2" custScaleX="73717" custLinFactX="-100000" custLinFactNeighborX="-110092" custLinFactNeighborY="-18101"/>
      <dgm:spPr/>
      <dgm:t>
        <a:bodyPr/>
        <a:lstStyle/>
        <a:p>
          <a:endParaRPr lang="ru-RU"/>
        </a:p>
      </dgm:t>
    </dgm:pt>
    <dgm:pt modelId="{44F6B16B-4959-4157-8D16-2010C84DA7DE}" type="pres">
      <dgm:prSet presAssocID="{AC2DF4C3-CC57-4834-BC86-FC8BD9272527}" presName="ParentText" presStyleLbl="node1" presStyleIdx="1" presStyleCnt="3" custScaleX="237243" custLinFactNeighborX="-73229" custLinFactNeighborY="-16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E9CC9-AFEC-46D6-A11B-033B907F303D}" type="pres">
      <dgm:prSet presAssocID="{AC2DF4C3-CC57-4834-BC86-FC8BD9272527}" presName="ChildText" presStyleLbl="revTx" presStyleIdx="1" presStyleCnt="3" custScaleX="467301" custLinFactX="38288" custLinFactNeighborX="100000" custLinFactNeighborY="-177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A8950-A5C4-4086-9086-9D8352331E16}" type="pres">
      <dgm:prSet presAssocID="{C7155B07-37BB-4D9E-8017-67FD166D71C3}" presName="sibTrans" presStyleCnt="0"/>
      <dgm:spPr/>
      <dgm:t>
        <a:bodyPr/>
        <a:lstStyle/>
        <a:p>
          <a:endParaRPr lang="ru-RU"/>
        </a:p>
      </dgm:t>
    </dgm:pt>
    <dgm:pt modelId="{E73DFB5F-E244-4831-A080-9DA4588C6CA6}" type="pres">
      <dgm:prSet presAssocID="{AEFD8E0E-B288-4CBE-B5C4-CA3813505C41}" presName="composite" presStyleCnt="0"/>
      <dgm:spPr/>
      <dgm:t>
        <a:bodyPr/>
        <a:lstStyle/>
        <a:p>
          <a:endParaRPr lang="ru-RU"/>
        </a:p>
      </dgm:t>
    </dgm:pt>
    <dgm:pt modelId="{CE9267BC-B4C6-468A-8D8B-4FA299E43F7A}" type="pres">
      <dgm:prSet presAssocID="{AEFD8E0E-B288-4CBE-B5C4-CA3813505C41}" presName="ParentText" presStyleLbl="node1" presStyleIdx="2" presStyleCnt="3" custScaleX="234207" custLinFactX="-80612" custLinFactNeighborX="-100000" custLinFactNeighborY="-128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2C0C1-45FE-4CD6-9E43-6CD7DBD4ADE6}" type="pres">
      <dgm:prSet presAssocID="{AEFD8E0E-B288-4CBE-B5C4-CA3813505C41}" presName="FinalChildText" presStyleLbl="revTx" presStyleIdx="2" presStyleCnt="3" custScaleX="377101" custLinFactNeighborX="-15228" custLinFactNeighborY="1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3C107B-469C-4145-B864-9132FB88CDE8}" type="presOf" srcId="{B0CDCC4F-940E-42A8-929B-028D25BFFA12}" destId="{6C7E9CC9-AFEC-46D6-A11B-033B907F303D}" srcOrd="0" destOrd="0" presId="urn:microsoft.com/office/officeart/2005/8/layout/StepDownProcess"/>
    <dgm:cxn modelId="{2DE92D59-878C-4972-9B9E-2602510A8E95}" srcId="{9D6DA523-D32D-469C-B862-74B88BEAB54E}" destId="{6F1291B2-1D24-4DE2-95C8-F30CF258AB34}" srcOrd="0" destOrd="0" parTransId="{291E4264-9362-4E19-AAFE-594D2AB67BE5}" sibTransId="{923DDA36-3B5A-4E8B-A51B-4DF254A1DF72}"/>
    <dgm:cxn modelId="{9E5B089A-1B18-4B6E-A2C5-B6DB059D6260}" type="presOf" srcId="{9D6DA523-D32D-469C-B862-74B88BEAB54E}" destId="{18F9F27E-CA1C-4DD6-8BF8-C705CEE1BF6F}" srcOrd="0" destOrd="0" presId="urn:microsoft.com/office/officeart/2005/8/layout/StepDownProcess"/>
    <dgm:cxn modelId="{244C5323-8B63-46DE-BAFF-9D00B65C4CB2}" srcId="{7951D4BA-5681-4A66-A601-1953469F52B6}" destId="{9D6DA523-D32D-469C-B862-74B88BEAB54E}" srcOrd="0" destOrd="0" parTransId="{AD8FFDBD-0545-4340-A960-9ADA1C96487E}" sibTransId="{9F305118-FBD8-427A-B70C-878E58FC509D}"/>
    <dgm:cxn modelId="{7DB29A3A-6E32-4FFD-B8AE-68D496897495}" type="presOf" srcId="{6F1291B2-1D24-4DE2-95C8-F30CF258AB34}" destId="{9CF176B3-1A4F-490B-B875-7CCEEADD6D89}" srcOrd="0" destOrd="0" presId="urn:microsoft.com/office/officeart/2005/8/layout/StepDownProcess"/>
    <dgm:cxn modelId="{8B326FA6-88C7-41A6-9B71-2F115441FA6D}" type="presOf" srcId="{53C44639-6119-4550-ADCC-16B492899A45}" destId="{F7C2C0C1-45FE-4CD6-9E43-6CD7DBD4ADE6}" srcOrd="0" destOrd="0" presId="urn:microsoft.com/office/officeart/2005/8/layout/StepDownProcess"/>
    <dgm:cxn modelId="{800A6C92-3031-4C20-9CC2-9FC9B1390AE4}" srcId="{AEFD8E0E-B288-4CBE-B5C4-CA3813505C41}" destId="{53C44639-6119-4550-ADCC-16B492899A45}" srcOrd="0" destOrd="0" parTransId="{F3C36AE5-9C36-4555-86BC-8640FCBD5BDD}" sibTransId="{41321039-7C2E-45A0-B685-758BDB4F7727}"/>
    <dgm:cxn modelId="{163A4165-1B07-4237-AF63-0241A40A7846}" srcId="{7951D4BA-5681-4A66-A601-1953469F52B6}" destId="{AC2DF4C3-CC57-4834-BC86-FC8BD9272527}" srcOrd="1" destOrd="0" parTransId="{C4ED8AD5-5AAD-4831-8302-C98DB2B5DC77}" sibTransId="{C7155B07-37BB-4D9E-8017-67FD166D71C3}"/>
    <dgm:cxn modelId="{8CCDCC30-98D5-408A-8D1A-8EE0E271962F}" srcId="{AC2DF4C3-CC57-4834-BC86-FC8BD9272527}" destId="{B0CDCC4F-940E-42A8-929B-028D25BFFA12}" srcOrd="0" destOrd="0" parTransId="{7DFEDAD6-089C-4003-A64A-74BD6FBD7D74}" sibTransId="{97A6C9BB-C0E0-4BE8-9A1C-98535A6D8B43}"/>
    <dgm:cxn modelId="{046AFE10-0290-41B2-B40C-61E1A469F72B}" srcId="{7951D4BA-5681-4A66-A601-1953469F52B6}" destId="{AEFD8E0E-B288-4CBE-B5C4-CA3813505C41}" srcOrd="2" destOrd="0" parTransId="{77815A5C-F545-4B3E-BF14-CA944C3FD132}" sibTransId="{539BECF0-A1FB-4AD8-ACF0-BA739D9DA69F}"/>
    <dgm:cxn modelId="{B8FD6DEC-B0B7-4351-8283-B7AF729096EE}" type="presOf" srcId="{AC2DF4C3-CC57-4834-BC86-FC8BD9272527}" destId="{44F6B16B-4959-4157-8D16-2010C84DA7DE}" srcOrd="0" destOrd="0" presId="urn:microsoft.com/office/officeart/2005/8/layout/StepDownProcess"/>
    <dgm:cxn modelId="{31CFE58C-6D35-4212-B676-0E195684C42F}" type="presOf" srcId="{AEFD8E0E-B288-4CBE-B5C4-CA3813505C41}" destId="{CE9267BC-B4C6-468A-8D8B-4FA299E43F7A}" srcOrd="0" destOrd="0" presId="urn:microsoft.com/office/officeart/2005/8/layout/StepDownProcess"/>
    <dgm:cxn modelId="{8295E0C5-E9F9-47DF-A3B8-BFA734C4B5B7}" type="presOf" srcId="{7951D4BA-5681-4A66-A601-1953469F52B6}" destId="{FC9F07AD-7CC4-48D1-BF7D-17F154111B01}" srcOrd="0" destOrd="0" presId="urn:microsoft.com/office/officeart/2005/8/layout/StepDownProcess"/>
    <dgm:cxn modelId="{D1F85EBC-84DC-4190-94A2-29B745049EA3}" type="presParOf" srcId="{FC9F07AD-7CC4-48D1-BF7D-17F154111B01}" destId="{A160F220-1310-43FC-B0A8-0DABCF3D4C45}" srcOrd="0" destOrd="0" presId="urn:microsoft.com/office/officeart/2005/8/layout/StepDownProcess"/>
    <dgm:cxn modelId="{E91CAEF9-2CC8-4581-9E9B-AB9006B9CB5C}" type="presParOf" srcId="{A160F220-1310-43FC-B0A8-0DABCF3D4C45}" destId="{3221650C-AEF3-4D0F-892B-7F4F960B16C8}" srcOrd="0" destOrd="0" presId="urn:microsoft.com/office/officeart/2005/8/layout/StepDownProcess"/>
    <dgm:cxn modelId="{ED9584A2-FBE1-4030-8D85-747776925B95}" type="presParOf" srcId="{A160F220-1310-43FC-B0A8-0DABCF3D4C45}" destId="{18F9F27E-CA1C-4DD6-8BF8-C705CEE1BF6F}" srcOrd="1" destOrd="0" presId="urn:microsoft.com/office/officeart/2005/8/layout/StepDownProcess"/>
    <dgm:cxn modelId="{2AA05A76-A5EF-4316-BACB-A4E26B55C376}" type="presParOf" srcId="{A160F220-1310-43FC-B0A8-0DABCF3D4C45}" destId="{9CF176B3-1A4F-490B-B875-7CCEEADD6D89}" srcOrd="2" destOrd="0" presId="urn:microsoft.com/office/officeart/2005/8/layout/StepDownProcess"/>
    <dgm:cxn modelId="{DFBDFF5F-6E77-4275-93BF-419B50B7B6B7}" type="presParOf" srcId="{FC9F07AD-7CC4-48D1-BF7D-17F154111B01}" destId="{3A6D36D5-B5CC-42E7-83FE-25CD9945240F}" srcOrd="1" destOrd="0" presId="urn:microsoft.com/office/officeart/2005/8/layout/StepDownProcess"/>
    <dgm:cxn modelId="{E93DD3F8-4CA9-452A-A5BE-BA70213487E5}" type="presParOf" srcId="{FC9F07AD-7CC4-48D1-BF7D-17F154111B01}" destId="{2AD434A4-7587-4870-B788-DD712F8FE2AA}" srcOrd="2" destOrd="0" presId="urn:microsoft.com/office/officeart/2005/8/layout/StepDownProcess"/>
    <dgm:cxn modelId="{34FE6942-DFF5-4DD9-A269-83A0A9C4B52B}" type="presParOf" srcId="{2AD434A4-7587-4870-B788-DD712F8FE2AA}" destId="{51C7C52A-3A58-438B-96E2-BAD584B7E030}" srcOrd="0" destOrd="0" presId="urn:microsoft.com/office/officeart/2005/8/layout/StepDownProcess"/>
    <dgm:cxn modelId="{4E60E35B-A3D0-4694-BB6A-CCC98D8B1253}" type="presParOf" srcId="{2AD434A4-7587-4870-B788-DD712F8FE2AA}" destId="{44F6B16B-4959-4157-8D16-2010C84DA7DE}" srcOrd="1" destOrd="0" presId="urn:microsoft.com/office/officeart/2005/8/layout/StepDownProcess"/>
    <dgm:cxn modelId="{31713D83-BBC9-44CB-96D2-7C4138A3E09B}" type="presParOf" srcId="{2AD434A4-7587-4870-B788-DD712F8FE2AA}" destId="{6C7E9CC9-AFEC-46D6-A11B-033B907F303D}" srcOrd="2" destOrd="0" presId="urn:microsoft.com/office/officeart/2005/8/layout/StepDownProcess"/>
    <dgm:cxn modelId="{BB7D793F-7D23-4987-B39A-9AA4AD9AE3C8}" type="presParOf" srcId="{FC9F07AD-7CC4-48D1-BF7D-17F154111B01}" destId="{494A8950-A5C4-4086-9086-9D8352331E16}" srcOrd="3" destOrd="0" presId="urn:microsoft.com/office/officeart/2005/8/layout/StepDownProcess"/>
    <dgm:cxn modelId="{E3AB3276-07D4-4710-A139-12B6BE66D919}" type="presParOf" srcId="{FC9F07AD-7CC4-48D1-BF7D-17F154111B01}" destId="{E73DFB5F-E244-4831-A080-9DA4588C6CA6}" srcOrd="4" destOrd="0" presId="urn:microsoft.com/office/officeart/2005/8/layout/StepDownProcess"/>
    <dgm:cxn modelId="{9D7D1454-6787-46E3-82BB-7D4708D76B50}" type="presParOf" srcId="{E73DFB5F-E244-4831-A080-9DA4588C6CA6}" destId="{CE9267BC-B4C6-468A-8D8B-4FA299E43F7A}" srcOrd="0" destOrd="0" presId="urn:microsoft.com/office/officeart/2005/8/layout/StepDownProcess"/>
    <dgm:cxn modelId="{59381CCB-E6B7-4A65-9A2B-51F1F3CBC2C0}" type="presParOf" srcId="{E73DFB5F-E244-4831-A080-9DA4588C6CA6}" destId="{F7C2C0C1-45FE-4CD6-9E43-6CD7DBD4ADE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51D4BA-5681-4A66-A601-1953469F52B6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6DA523-D32D-469C-B862-74B88BEAB54E}">
      <dgm:prSet phldrT="[Текст]" custT="1"/>
      <dgm:spPr/>
      <dgm:t>
        <a:bodyPr/>
        <a:lstStyle/>
        <a:p>
          <a:r>
            <a: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</a:p>
      </dgm:t>
    </dgm:pt>
    <dgm:pt modelId="{AD8FFDBD-0545-4340-A960-9ADA1C96487E}" type="parTrans" cxnId="{244C5323-8B63-46DE-BAFF-9D00B65C4CB2}">
      <dgm:prSet/>
      <dgm:spPr/>
      <dgm:t>
        <a:bodyPr/>
        <a:lstStyle/>
        <a:p>
          <a:endParaRPr lang="ru-RU"/>
        </a:p>
      </dgm:t>
    </dgm:pt>
    <dgm:pt modelId="{9F305118-FBD8-427A-B70C-878E58FC509D}" type="sibTrans" cxnId="{244C5323-8B63-46DE-BAFF-9D00B65C4CB2}">
      <dgm:prSet/>
      <dgm:spPr/>
      <dgm:t>
        <a:bodyPr/>
        <a:lstStyle/>
        <a:p>
          <a:endParaRPr lang="ru-RU"/>
        </a:p>
      </dgm:t>
    </dgm:pt>
    <dgm:pt modelId="{6F1291B2-1D24-4DE2-95C8-F30CF258AB34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язык, математика – по 90 мин.</a:t>
          </a:r>
          <a:endParaRPr lang="ru-RU" sz="32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E4264-9362-4E19-AAFE-594D2AB67BE5}" type="parTrans" cxnId="{2DE92D59-878C-4972-9B9E-2602510A8E95}">
      <dgm:prSet/>
      <dgm:spPr/>
      <dgm:t>
        <a:bodyPr/>
        <a:lstStyle/>
        <a:p>
          <a:endParaRPr lang="ru-RU"/>
        </a:p>
      </dgm:t>
    </dgm:pt>
    <dgm:pt modelId="{923DDA36-3B5A-4E8B-A51B-4DF254A1DF72}" type="sibTrans" cxnId="{2DE92D59-878C-4972-9B9E-2602510A8E95}">
      <dgm:prSet/>
      <dgm:spPr/>
      <dgm:t>
        <a:bodyPr/>
        <a:lstStyle/>
        <a:p>
          <a:endParaRPr lang="ru-RU"/>
        </a:p>
      </dgm:t>
    </dgm:pt>
    <dgm:pt modelId="{AC2DF4C3-CC57-4834-BC86-FC8BD9272527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предмета на основе случайного выбора</a:t>
          </a:r>
        </a:p>
      </dgm:t>
    </dgm:pt>
    <dgm:pt modelId="{C4ED8AD5-5AAD-4831-8302-C98DB2B5DC77}" type="parTrans" cxnId="{163A4165-1B07-4237-AF63-0241A40A7846}">
      <dgm:prSet/>
      <dgm:spPr/>
      <dgm:t>
        <a:bodyPr/>
        <a:lstStyle/>
        <a:p>
          <a:endParaRPr lang="ru-RU"/>
        </a:p>
      </dgm:t>
    </dgm:pt>
    <dgm:pt modelId="{C7155B07-37BB-4D9E-8017-67FD166D71C3}" type="sibTrans" cxnId="{163A4165-1B07-4237-AF63-0241A40A7846}">
      <dgm:prSet/>
      <dgm:spPr/>
      <dgm:t>
        <a:bodyPr/>
        <a:lstStyle/>
        <a:p>
          <a:endParaRPr lang="ru-RU"/>
        </a:p>
      </dgm:t>
    </dgm:pt>
    <dgm:pt modelId="{B0CDCC4F-940E-42A8-929B-028D25BFFA12}">
      <dgm:prSet phldrT="[Текст]" custT="1"/>
      <dgm:spPr/>
      <dgm:t>
        <a:bodyPr/>
        <a:lstStyle/>
        <a:p>
          <a:pPr algn="ctr"/>
          <a:r>
            <a:rPr lang="ru-RU" sz="3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география, физика, химия, литература, иностранный язык –      по 90 мин.</a:t>
          </a:r>
          <a:endParaRPr lang="ru-RU" sz="3000" b="1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DAD6-089C-4003-A64A-74BD6FBD7D74}" type="parTrans" cxnId="{8CCDCC30-98D5-408A-8D1A-8EE0E271962F}">
      <dgm:prSet/>
      <dgm:spPr/>
      <dgm:t>
        <a:bodyPr/>
        <a:lstStyle/>
        <a:p>
          <a:endParaRPr lang="ru-RU"/>
        </a:p>
      </dgm:t>
    </dgm:pt>
    <dgm:pt modelId="{97A6C9BB-C0E0-4BE8-9A1C-98535A6D8B43}" type="sibTrans" cxnId="{8CCDCC30-98D5-408A-8D1A-8EE0E271962F}">
      <dgm:prSet/>
      <dgm:spPr/>
      <dgm:t>
        <a:bodyPr/>
        <a:lstStyle/>
        <a:p>
          <a:endParaRPr lang="ru-RU"/>
        </a:p>
      </dgm:t>
    </dgm:pt>
    <dgm:pt modelId="{FC9F07AD-7CC4-48D1-BF7D-17F154111B01}" type="pres">
      <dgm:prSet presAssocID="{7951D4BA-5681-4A66-A601-1953469F52B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160F220-1310-43FC-B0A8-0DABCF3D4C45}" type="pres">
      <dgm:prSet presAssocID="{9D6DA523-D32D-469C-B862-74B88BEAB54E}" presName="composite" presStyleCnt="0"/>
      <dgm:spPr/>
      <dgm:t>
        <a:bodyPr/>
        <a:lstStyle/>
        <a:p>
          <a:endParaRPr lang="ru-RU"/>
        </a:p>
      </dgm:t>
    </dgm:pt>
    <dgm:pt modelId="{3221650C-AEF3-4D0F-892B-7F4F960B16C8}" type="pres">
      <dgm:prSet presAssocID="{9D6DA523-D32D-469C-B862-74B88BEAB54E}" presName="bentUpArrow1" presStyleLbl="alignImgPlace1" presStyleIdx="0" presStyleCnt="1" custScaleX="42927" custScaleY="55418" custLinFactNeighborX="-30374" custLinFactNeighborY="-74196"/>
      <dgm:spPr/>
      <dgm:t>
        <a:bodyPr/>
        <a:lstStyle/>
        <a:p>
          <a:endParaRPr lang="ru-RU"/>
        </a:p>
      </dgm:t>
    </dgm:pt>
    <dgm:pt modelId="{18F9F27E-CA1C-4DD6-8BF8-C705CEE1BF6F}" type="pres">
      <dgm:prSet presAssocID="{9D6DA523-D32D-469C-B862-74B88BEAB54E}" presName="ParentText" presStyleLbl="node1" presStyleIdx="0" presStyleCnt="2" custScaleX="124930" custScaleY="58656" custLinFactNeighborX="8218" custLinFactNeighborY="-214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176B3-1A4F-490B-B875-7CCEEADD6D89}" type="pres">
      <dgm:prSet presAssocID="{9D6DA523-D32D-469C-B862-74B88BEAB54E}" presName="ChildText" presStyleLbl="revTx" presStyleIdx="0" presStyleCnt="2" custScaleX="237008" custScaleY="63782" custLinFactX="3467" custLinFactNeighborX="100000" custLinFactNeighborY="-29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D36D5-B5CC-42E7-83FE-25CD9945240F}" type="pres">
      <dgm:prSet presAssocID="{9F305118-FBD8-427A-B70C-878E58FC509D}" presName="sibTrans" presStyleCnt="0"/>
      <dgm:spPr/>
      <dgm:t>
        <a:bodyPr/>
        <a:lstStyle/>
        <a:p>
          <a:endParaRPr lang="ru-RU"/>
        </a:p>
      </dgm:t>
    </dgm:pt>
    <dgm:pt modelId="{2AD434A4-7587-4870-B788-DD712F8FE2AA}" type="pres">
      <dgm:prSet presAssocID="{AC2DF4C3-CC57-4834-BC86-FC8BD9272527}" presName="composite" presStyleCnt="0"/>
      <dgm:spPr/>
      <dgm:t>
        <a:bodyPr/>
        <a:lstStyle/>
        <a:p>
          <a:endParaRPr lang="ru-RU"/>
        </a:p>
      </dgm:t>
    </dgm:pt>
    <dgm:pt modelId="{44F6B16B-4959-4157-8D16-2010C84DA7DE}" type="pres">
      <dgm:prSet presAssocID="{AC2DF4C3-CC57-4834-BC86-FC8BD9272527}" presName="ParentText" presStyleLbl="node1" presStyleIdx="1" presStyleCnt="2" custScaleX="146392" custScaleY="65707" custLinFactNeighborX="-62165" custLinFactNeighborY="-328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937C4-E8E9-4DC8-9EED-E347ED5FDE6D}" type="pres">
      <dgm:prSet presAssocID="{AC2DF4C3-CC57-4834-BC86-FC8BD9272527}" presName="FinalChildText" presStyleLbl="revTx" presStyleIdx="1" presStyleCnt="2" custScaleX="213707" custLinFactNeighborX="-5914" custLinFactNeighborY="-30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92D59-878C-4972-9B9E-2602510A8E95}" srcId="{9D6DA523-D32D-469C-B862-74B88BEAB54E}" destId="{6F1291B2-1D24-4DE2-95C8-F30CF258AB34}" srcOrd="0" destOrd="0" parTransId="{291E4264-9362-4E19-AAFE-594D2AB67BE5}" sibTransId="{923DDA36-3B5A-4E8B-A51B-4DF254A1DF72}"/>
    <dgm:cxn modelId="{9E5B089A-1B18-4B6E-A2C5-B6DB059D6260}" type="presOf" srcId="{9D6DA523-D32D-469C-B862-74B88BEAB54E}" destId="{18F9F27E-CA1C-4DD6-8BF8-C705CEE1BF6F}" srcOrd="0" destOrd="0" presId="urn:microsoft.com/office/officeart/2005/8/layout/StepDownProcess"/>
    <dgm:cxn modelId="{244C5323-8B63-46DE-BAFF-9D00B65C4CB2}" srcId="{7951D4BA-5681-4A66-A601-1953469F52B6}" destId="{9D6DA523-D32D-469C-B862-74B88BEAB54E}" srcOrd="0" destOrd="0" parTransId="{AD8FFDBD-0545-4340-A960-9ADA1C96487E}" sibTransId="{9F305118-FBD8-427A-B70C-878E58FC509D}"/>
    <dgm:cxn modelId="{6B8FB43B-90B1-4CA8-BD32-C9256F06CC4B}" type="presOf" srcId="{B0CDCC4F-940E-42A8-929B-028D25BFFA12}" destId="{3D0937C4-E8E9-4DC8-9EED-E347ED5FDE6D}" srcOrd="0" destOrd="0" presId="urn:microsoft.com/office/officeart/2005/8/layout/StepDownProcess"/>
    <dgm:cxn modelId="{7DB29A3A-6E32-4FFD-B8AE-68D496897495}" type="presOf" srcId="{6F1291B2-1D24-4DE2-95C8-F30CF258AB34}" destId="{9CF176B3-1A4F-490B-B875-7CCEEADD6D89}" srcOrd="0" destOrd="0" presId="urn:microsoft.com/office/officeart/2005/8/layout/StepDownProcess"/>
    <dgm:cxn modelId="{163A4165-1B07-4237-AF63-0241A40A7846}" srcId="{7951D4BA-5681-4A66-A601-1953469F52B6}" destId="{AC2DF4C3-CC57-4834-BC86-FC8BD9272527}" srcOrd="1" destOrd="0" parTransId="{C4ED8AD5-5AAD-4831-8302-C98DB2B5DC77}" sibTransId="{C7155B07-37BB-4D9E-8017-67FD166D71C3}"/>
    <dgm:cxn modelId="{8CCDCC30-98D5-408A-8D1A-8EE0E271962F}" srcId="{AC2DF4C3-CC57-4834-BC86-FC8BD9272527}" destId="{B0CDCC4F-940E-42A8-929B-028D25BFFA12}" srcOrd="0" destOrd="0" parTransId="{7DFEDAD6-089C-4003-A64A-74BD6FBD7D74}" sibTransId="{97A6C9BB-C0E0-4BE8-9A1C-98535A6D8B43}"/>
    <dgm:cxn modelId="{B8FD6DEC-B0B7-4351-8283-B7AF729096EE}" type="presOf" srcId="{AC2DF4C3-CC57-4834-BC86-FC8BD9272527}" destId="{44F6B16B-4959-4157-8D16-2010C84DA7DE}" srcOrd="0" destOrd="0" presId="urn:microsoft.com/office/officeart/2005/8/layout/StepDownProcess"/>
    <dgm:cxn modelId="{8295E0C5-E9F9-47DF-A3B8-BFA734C4B5B7}" type="presOf" srcId="{7951D4BA-5681-4A66-A601-1953469F52B6}" destId="{FC9F07AD-7CC4-48D1-BF7D-17F154111B01}" srcOrd="0" destOrd="0" presId="urn:microsoft.com/office/officeart/2005/8/layout/StepDownProcess"/>
    <dgm:cxn modelId="{D1F85EBC-84DC-4190-94A2-29B745049EA3}" type="presParOf" srcId="{FC9F07AD-7CC4-48D1-BF7D-17F154111B01}" destId="{A160F220-1310-43FC-B0A8-0DABCF3D4C45}" srcOrd="0" destOrd="0" presId="urn:microsoft.com/office/officeart/2005/8/layout/StepDownProcess"/>
    <dgm:cxn modelId="{E91CAEF9-2CC8-4581-9E9B-AB9006B9CB5C}" type="presParOf" srcId="{A160F220-1310-43FC-B0A8-0DABCF3D4C45}" destId="{3221650C-AEF3-4D0F-892B-7F4F960B16C8}" srcOrd="0" destOrd="0" presId="urn:microsoft.com/office/officeart/2005/8/layout/StepDownProcess"/>
    <dgm:cxn modelId="{ED9584A2-FBE1-4030-8D85-747776925B95}" type="presParOf" srcId="{A160F220-1310-43FC-B0A8-0DABCF3D4C45}" destId="{18F9F27E-CA1C-4DD6-8BF8-C705CEE1BF6F}" srcOrd="1" destOrd="0" presId="urn:microsoft.com/office/officeart/2005/8/layout/StepDownProcess"/>
    <dgm:cxn modelId="{2AA05A76-A5EF-4316-BACB-A4E26B55C376}" type="presParOf" srcId="{A160F220-1310-43FC-B0A8-0DABCF3D4C45}" destId="{9CF176B3-1A4F-490B-B875-7CCEEADD6D89}" srcOrd="2" destOrd="0" presId="urn:microsoft.com/office/officeart/2005/8/layout/StepDownProcess"/>
    <dgm:cxn modelId="{DFBDFF5F-6E77-4275-93BF-419B50B7B6B7}" type="presParOf" srcId="{FC9F07AD-7CC4-48D1-BF7D-17F154111B01}" destId="{3A6D36D5-B5CC-42E7-83FE-25CD9945240F}" srcOrd="1" destOrd="0" presId="urn:microsoft.com/office/officeart/2005/8/layout/StepDownProcess"/>
    <dgm:cxn modelId="{E93DD3F8-4CA9-452A-A5BE-BA70213487E5}" type="presParOf" srcId="{FC9F07AD-7CC4-48D1-BF7D-17F154111B01}" destId="{2AD434A4-7587-4870-B788-DD712F8FE2AA}" srcOrd="2" destOrd="0" presId="urn:microsoft.com/office/officeart/2005/8/layout/StepDownProcess"/>
    <dgm:cxn modelId="{4E60E35B-A3D0-4694-BB6A-CCC98D8B1253}" type="presParOf" srcId="{2AD434A4-7587-4870-B788-DD712F8FE2AA}" destId="{44F6B16B-4959-4157-8D16-2010C84DA7DE}" srcOrd="0" destOrd="0" presId="urn:microsoft.com/office/officeart/2005/8/layout/StepDownProcess"/>
    <dgm:cxn modelId="{C18EF8E4-68AB-4865-8B4A-13A0227EC5A6}" type="presParOf" srcId="{2AD434A4-7587-4870-B788-DD712F8FE2AA}" destId="{3D0937C4-E8E9-4DC8-9EED-E347ED5FDE6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C475ED-EAB0-4E4E-8AFC-F94B9E5BA5D7}" type="doc">
      <dgm:prSet loTypeId="urn:microsoft.com/office/officeart/2005/8/layout/vList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3762E6-EE16-41D6-AC3A-4CE81E114D92}">
      <dgm:prSet phldrT="[Текст]" custT="1"/>
      <dgm:spPr/>
      <dgm:t>
        <a:bodyPr/>
        <a:lstStyle/>
        <a:p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Образовательной</a:t>
          </a:r>
          <a:r>
            <a:rPr lang="ru-RU" sz="2300" b="1" u="sng" spc="-4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организации</a:t>
          </a:r>
          <a:r>
            <a:rPr lang="ru-RU" sz="2300" b="1" u="sng" spc="-7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предоставляется</a:t>
          </a:r>
          <a:r>
            <a:rPr lang="ru-RU" sz="2300" b="1" u="sng" spc="-3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возможность</a:t>
          </a:r>
          <a:r>
            <a:rPr lang="ru-RU" sz="2300" b="1" u="sng" spc="-7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выбора</a:t>
          </a:r>
          <a:r>
            <a:rPr lang="ru-RU" sz="2300" b="1" u="sng" spc="-4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формы</a:t>
          </a:r>
          <a:r>
            <a:rPr lang="ru-RU" sz="2300" b="1" spc="-3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spc="-1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проведения </a:t>
          </a:r>
          <a:r>
            <a:rPr lang="ru-RU" sz="23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проверочной</a:t>
          </a:r>
          <a:r>
            <a:rPr lang="ru-RU" sz="2300" b="1" spc="-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работы -</a:t>
          </a:r>
          <a:r>
            <a:rPr lang="ru-RU" sz="2300" b="1" spc="34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</a:t>
          </a:r>
          <a:r>
            <a:rPr lang="ru-RU" sz="2300" b="1" u="sng" spc="-3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бумажном</a:t>
          </a:r>
          <a:r>
            <a:rPr lang="ru-RU" sz="2300" b="1" u="sng" spc="-4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носителе</a:t>
          </a:r>
          <a:r>
            <a:rPr lang="ru-RU" sz="2300" b="1" u="sng" spc="-3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или</a:t>
          </a:r>
          <a:r>
            <a:rPr lang="ru-RU" sz="2300" b="1" u="sng" spc="-3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</a:t>
          </a:r>
          <a:r>
            <a:rPr lang="ru-RU" sz="2300" b="1" u="sng" spc="-3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использованием</a:t>
          </a:r>
          <a:r>
            <a:rPr lang="ru-RU" sz="2300" b="1" u="sng" spc="-2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spc="-1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компьютера</a:t>
          </a:r>
          <a:r>
            <a:rPr lang="ru-RU" sz="2300" b="1" spc="-1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:</a:t>
          </a:r>
          <a:endParaRPr lang="ru-RU" sz="2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D7CFA-8E5A-4BBF-8273-F864B8046A15}" type="parTrans" cxnId="{E82BB656-665E-4E3F-BD9D-9219A92CBFC7}">
      <dgm:prSet/>
      <dgm:spPr/>
      <dgm:t>
        <a:bodyPr/>
        <a:lstStyle/>
        <a:p>
          <a:endParaRPr lang="ru-RU"/>
        </a:p>
      </dgm:t>
    </dgm:pt>
    <dgm:pt modelId="{06D5121B-9E47-4524-820F-534E42034095}" type="sibTrans" cxnId="{E82BB656-665E-4E3F-BD9D-9219A92CBFC7}">
      <dgm:prSet/>
      <dgm:spPr/>
      <dgm:t>
        <a:bodyPr/>
        <a:lstStyle/>
        <a:p>
          <a:endParaRPr lang="ru-RU"/>
        </a:p>
      </dgm:t>
    </dgm:pt>
    <dgm:pt modelId="{DC89779C-223A-43DD-97BB-87BD8E8D4131}">
      <dgm:prSet phldrT="[Текст]" custT="1"/>
      <dgm:spPr/>
      <dgm:t>
        <a:bodyPr/>
        <a:lstStyle/>
        <a:p>
          <a:pPr marL="324000" indent="0" rtl="0">
            <a:spcAft>
              <a:spcPts val="0"/>
            </a:spcAft>
          </a:pPr>
          <a:r>
            <a:rPr kumimoji="0" lang="ru-RU" altLang="ru-RU" sz="2000" b="1" i="0" u="none" strike="noStrike" cap="none" normalizeH="0" baseline="0" smtClean="0">
              <a:ln/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5 классах по предметам «История», «Биология»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00151-875F-4DF2-85E9-41DF9CECE027}" type="parTrans" cxnId="{8463A5EC-9EE3-4912-8023-31C4B347B0FE}">
      <dgm:prSet/>
      <dgm:spPr/>
      <dgm:t>
        <a:bodyPr/>
        <a:lstStyle/>
        <a:p>
          <a:endParaRPr lang="ru-RU"/>
        </a:p>
      </dgm:t>
    </dgm:pt>
    <dgm:pt modelId="{9A1798CE-7F8C-4967-9001-F26EE91B487E}" type="sibTrans" cxnId="{8463A5EC-9EE3-4912-8023-31C4B347B0FE}">
      <dgm:prSet/>
      <dgm:spPr/>
      <dgm:t>
        <a:bodyPr/>
        <a:lstStyle/>
        <a:p>
          <a:endParaRPr lang="ru-RU"/>
        </a:p>
      </dgm:t>
    </dgm:pt>
    <dgm:pt modelId="{1F157EC7-F16D-473E-BF8A-864CA98A36EE}">
      <dgm:prSet phldrT="[Текст]" custT="1"/>
      <dgm:spPr/>
      <dgm:t>
        <a:bodyPr/>
        <a:lstStyle/>
        <a:p>
          <a:pPr marL="324000" indent="0" rtl="0">
            <a:spcAft>
              <a:spcPts val="0"/>
            </a:spcAft>
          </a:pPr>
          <a:r>
            <a:rPr kumimoji="0" lang="ru-RU" altLang="ru-RU" sz="2000" b="1" i="0" u="none" strike="noStrike" cap="none" normalizeH="0" baseline="0" dirty="0" smtClean="0">
              <a:ln/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6, 7, 8 классах по предметам «История», «Биология», «География», «Обществознание»</a:t>
          </a:r>
          <a:endParaRPr lang="ru-RU" sz="2000" b="1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D7F11-A9BD-4F9E-9DA8-990F9729FFA2}" type="parTrans" cxnId="{07059033-90AC-4364-80A6-60947615D821}">
      <dgm:prSet/>
      <dgm:spPr/>
      <dgm:t>
        <a:bodyPr/>
        <a:lstStyle/>
        <a:p>
          <a:endParaRPr lang="ru-RU"/>
        </a:p>
      </dgm:t>
    </dgm:pt>
    <dgm:pt modelId="{CE697354-B53A-4303-85AD-5455FEED2F32}" type="sibTrans" cxnId="{07059033-90AC-4364-80A6-60947615D821}">
      <dgm:prSet/>
      <dgm:spPr/>
      <dgm:t>
        <a:bodyPr/>
        <a:lstStyle/>
        <a:p>
          <a:endParaRPr lang="ru-RU"/>
        </a:p>
      </dgm:t>
    </dgm:pt>
    <dgm:pt modelId="{314AC12C-55D6-440D-8C92-857F4EF4D6E5}">
      <dgm:prSet phldrT="[Текст]"/>
      <dgm:spPr/>
      <dgm:t>
        <a:bodyPr/>
        <a:lstStyle/>
        <a:p>
          <a:r>
            <a:rPr lang="ru-RU" b="1" dirty="0" smtClean="0">
              <a:solidFill>
                <a:srgbClr val="66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каждой параллели по каждому учебному предмету выбирается только один формат проведения (для всей параллели по выбранному учебному предмету) – на бумажном</a:t>
          </a:r>
          <a:r>
            <a:rPr lang="ru-RU" b="1" spc="200" dirty="0" smtClean="0">
              <a:solidFill>
                <a:srgbClr val="66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rgbClr val="66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носителе или с использованием компьютера.</a:t>
          </a:r>
          <a:endParaRPr lang="ru-RU" b="1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591F3E-AD72-423E-AC8C-84FFD8C6E4C7}" type="parTrans" cxnId="{D32A96C5-B88D-4033-9C9A-D838E6513026}">
      <dgm:prSet/>
      <dgm:spPr/>
      <dgm:t>
        <a:bodyPr/>
        <a:lstStyle/>
        <a:p>
          <a:endParaRPr lang="ru-RU"/>
        </a:p>
      </dgm:t>
    </dgm:pt>
    <dgm:pt modelId="{89D5D8D6-FDF3-4EC8-A498-B0AE8E3A44CC}" type="sibTrans" cxnId="{D32A96C5-B88D-4033-9C9A-D838E6513026}">
      <dgm:prSet/>
      <dgm:spPr/>
      <dgm:t>
        <a:bodyPr/>
        <a:lstStyle/>
        <a:p>
          <a:endParaRPr lang="ru-RU"/>
        </a:p>
      </dgm:t>
    </dgm:pt>
    <dgm:pt modelId="{F28CBA86-E476-418E-8EAF-49CC65877B12}" type="pres">
      <dgm:prSet presAssocID="{E6C475ED-EAB0-4E4E-8AFC-F94B9E5BA5D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1E2A585-9AF9-40A8-B0A1-F83703996DDC}" type="pres">
      <dgm:prSet presAssocID="{8D3762E6-EE16-41D6-AC3A-4CE81E114D92}" presName="linNode" presStyleCnt="0"/>
      <dgm:spPr/>
    </dgm:pt>
    <dgm:pt modelId="{09725E0B-5F4D-4E3F-B670-08CBF0B77EDD}" type="pres">
      <dgm:prSet presAssocID="{8D3762E6-EE16-41D6-AC3A-4CE81E114D92}" presName="parentShp" presStyleLbl="node1" presStyleIdx="0" presStyleCnt="2" custScaleX="143522" custLinFactNeighborX="29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B128B-94CF-4D29-A209-E90B9CFEB99D}" type="pres">
      <dgm:prSet presAssocID="{8D3762E6-EE16-41D6-AC3A-4CE81E114D9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ABB33-1DD2-4B37-A834-62F5B407A208}" type="pres">
      <dgm:prSet presAssocID="{06D5121B-9E47-4524-820F-534E42034095}" presName="spacing" presStyleCnt="0"/>
      <dgm:spPr/>
    </dgm:pt>
    <dgm:pt modelId="{2285C9F0-B7C6-4A19-BAD4-DB169A0AEA9B}" type="pres">
      <dgm:prSet presAssocID="{314AC12C-55D6-440D-8C92-857F4EF4D6E5}" presName="linNode" presStyleCnt="0"/>
      <dgm:spPr/>
    </dgm:pt>
    <dgm:pt modelId="{E2E55704-985E-4434-890F-FE3CE44DD4C9}" type="pres">
      <dgm:prSet presAssocID="{314AC12C-55D6-440D-8C92-857F4EF4D6E5}" presName="parentShp" presStyleLbl="node1" presStyleIdx="1" presStyleCnt="2" custScaleX="1219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07CF7-06C1-4CFD-AE2E-650C0D7F9400}" type="pres">
      <dgm:prSet presAssocID="{314AC12C-55D6-440D-8C92-857F4EF4D6E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22604-B4DB-4F59-A7D0-167A9FCEDB9F}" type="presOf" srcId="{DC89779C-223A-43DD-97BB-87BD8E8D4131}" destId="{441B128B-94CF-4D29-A209-E90B9CFEB99D}" srcOrd="0" destOrd="0" presId="urn:microsoft.com/office/officeart/2005/8/layout/vList6"/>
    <dgm:cxn modelId="{D32A96C5-B88D-4033-9C9A-D838E6513026}" srcId="{E6C475ED-EAB0-4E4E-8AFC-F94B9E5BA5D7}" destId="{314AC12C-55D6-440D-8C92-857F4EF4D6E5}" srcOrd="1" destOrd="0" parTransId="{95591F3E-AD72-423E-AC8C-84FFD8C6E4C7}" sibTransId="{89D5D8D6-FDF3-4EC8-A498-B0AE8E3A44CC}"/>
    <dgm:cxn modelId="{00047FA7-901F-4079-A965-DF17E996B1AD}" type="presOf" srcId="{1F157EC7-F16D-473E-BF8A-864CA98A36EE}" destId="{441B128B-94CF-4D29-A209-E90B9CFEB99D}" srcOrd="0" destOrd="1" presId="urn:microsoft.com/office/officeart/2005/8/layout/vList6"/>
    <dgm:cxn modelId="{E82BB656-665E-4E3F-BD9D-9219A92CBFC7}" srcId="{E6C475ED-EAB0-4E4E-8AFC-F94B9E5BA5D7}" destId="{8D3762E6-EE16-41D6-AC3A-4CE81E114D92}" srcOrd="0" destOrd="0" parTransId="{4D3D7CFA-8E5A-4BBF-8273-F864B8046A15}" sibTransId="{06D5121B-9E47-4524-820F-534E42034095}"/>
    <dgm:cxn modelId="{8463A5EC-9EE3-4912-8023-31C4B347B0FE}" srcId="{8D3762E6-EE16-41D6-AC3A-4CE81E114D92}" destId="{DC89779C-223A-43DD-97BB-87BD8E8D4131}" srcOrd="0" destOrd="0" parTransId="{0CF00151-875F-4DF2-85E9-41DF9CECE027}" sibTransId="{9A1798CE-7F8C-4967-9001-F26EE91B487E}"/>
    <dgm:cxn modelId="{E5C8826D-9AA3-458E-BD1B-65176509055B}" type="presOf" srcId="{314AC12C-55D6-440D-8C92-857F4EF4D6E5}" destId="{E2E55704-985E-4434-890F-FE3CE44DD4C9}" srcOrd="0" destOrd="0" presId="urn:microsoft.com/office/officeart/2005/8/layout/vList6"/>
    <dgm:cxn modelId="{800AFE34-79D5-4ACB-8046-5D3654CA7562}" type="presOf" srcId="{8D3762E6-EE16-41D6-AC3A-4CE81E114D92}" destId="{09725E0B-5F4D-4E3F-B670-08CBF0B77EDD}" srcOrd="0" destOrd="0" presId="urn:microsoft.com/office/officeart/2005/8/layout/vList6"/>
    <dgm:cxn modelId="{07059033-90AC-4364-80A6-60947615D821}" srcId="{8D3762E6-EE16-41D6-AC3A-4CE81E114D92}" destId="{1F157EC7-F16D-473E-BF8A-864CA98A36EE}" srcOrd="1" destOrd="0" parTransId="{EB4D7F11-A9BD-4F9E-9DA8-990F9729FFA2}" sibTransId="{CE697354-B53A-4303-85AD-5455FEED2F32}"/>
    <dgm:cxn modelId="{81AA12CD-3D28-4358-A64D-F94ABC98943A}" type="presOf" srcId="{E6C475ED-EAB0-4E4E-8AFC-F94B9E5BA5D7}" destId="{F28CBA86-E476-418E-8EAF-49CC65877B12}" srcOrd="0" destOrd="0" presId="urn:microsoft.com/office/officeart/2005/8/layout/vList6"/>
    <dgm:cxn modelId="{A4F4C23C-3720-4A6A-AA16-6E8BC7BCA921}" type="presParOf" srcId="{F28CBA86-E476-418E-8EAF-49CC65877B12}" destId="{C1E2A585-9AF9-40A8-B0A1-F83703996DDC}" srcOrd="0" destOrd="0" presId="urn:microsoft.com/office/officeart/2005/8/layout/vList6"/>
    <dgm:cxn modelId="{A166E30B-DCDC-4BDD-B664-DA97824DD404}" type="presParOf" srcId="{C1E2A585-9AF9-40A8-B0A1-F83703996DDC}" destId="{09725E0B-5F4D-4E3F-B670-08CBF0B77EDD}" srcOrd="0" destOrd="0" presId="urn:microsoft.com/office/officeart/2005/8/layout/vList6"/>
    <dgm:cxn modelId="{B593A8AD-72B6-478F-8030-6956BBE9DB89}" type="presParOf" srcId="{C1E2A585-9AF9-40A8-B0A1-F83703996DDC}" destId="{441B128B-94CF-4D29-A209-E90B9CFEB99D}" srcOrd="1" destOrd="0" presId="urn:microsoft.com/office/officeart/2005/8/layout/vList6"/>
    <dgm:cxn modelId="{67CA7075-A5E9-4371-8C11-5B1F965096A9}" type="presParOf" srcId="{F28CBA86-E476-418E-8EAF-49CC65877B12}" destId="{0D9ABB33-1DD2-4B37-A834-62F5B407A208}" srcOrd="1" destOrd="0" presId="urn:microsoft.com/office/officeart/2005/8/layout/vList6"/>
    <dgm:cxn modelId="{459F47D4-4F65-40C0-B028-FC1AA3ACA89C}" type="presParOf" srcId="{F28CBA86-E476-418E-8EAF-49CC65877B12}" destId="{2285C9F0-B7C6-4A19-BAD4-DB169A0AEA9B}" srcOrd="2" destOrd="0" presId="urn:microsoft.com/office/officeart/2005/8/layout/vList6"/>
    <dgm:cxn modelId="{E46121EE-255A-43DD-AB09-AEA4AE1DD9EC}" type="presParOf" srcId="{2285C9F0-B7C6-4A19-BAD4-DB169A0AEA9B}" destId="{E2E55704-985E-4434-890F-FE3CE44DD4C9}" srcOrd="0" destOrd="0" presId="urn:microsoft.com/office/officeart/2005/8/layout/vList6"/>
    <dgm:cxn modelId="{0888F150-1A8C-4E17-A171-7E73ECBD14D9}" type="presParOf" srcId="{2285C9F0-B7C6-4A19-BAD4-DB169A0AEA9B}" destId="{F2B07CF7-06C1-4CFD-AE2E-650C0D7F940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2F8A3-7A81-47B5-9CFC-B0F55CDEC746}">
      <dsp:nvSpPr>
        <dsp:cNvPr id="0" name=""/>
        <dsp:cNvSpPr/>
      </dsp:nvSpPr>
      <dsp:spPr>
        <a:xfrm>
          <a:off x="-5779885" y="-880122"/>
          <a:ext cx="6845842" cy="6845842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28BC2-A577-44FE-984E-8C2855A5ABAD}">
      <dsp:nvSpPr>
        <dsp:cNvPr id="0" name=""/>
        <dsp:cNvSpPr/>
      </dsp:nvSpPr>
      <dsp:spPr>
        <a:xfrm>
          <a:off x="592256" y="433877"/>
          <a:ext cx="9437322" cy="11664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3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sng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ограниченными возможностями здоровья </a:t>
          </a:r>
          <a:r>
            <a:rPr lang="ru-RU" sz="18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принимают участие в мероприятиях по оценке качества образования </a:t>
          </a:r>
          <a:r>
            <a:rPr lang="ru-RU" sz="1800" b="1" u="sng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решению образовательных организаций с согласия родителей</a:t>
          </a:r>
          <a:r>
            <a:rPr lang="ru-RU" sz="18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(законных представителей) и </a:t>
          </a:r>
          <a:r>
            <a:rPr lang="ru-RU" sz="1800" b="1" u="sng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учетом особенностей состояния здоровья и психофизического развития</a:t>
          </a:r>
          <a:r>
            <a:rPr lang="ru-RU" sz="18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b="1" kern="1200" dirty="0">
            <a:solidFill>
              <a:schemeClr val="accent3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256" y="433877"/>
        <a:ext cx="9437322" cy="1166483"/>
      </dsp:txXfrm>
    </dsp:sp>
    <dsp:sp modelId="{384F2D68-2F0A-46CD-A34E-8EE8997E946B}">
      <dsp:nvSpPr>
        <dsp:cNvPr id="0" name=""/>
        <dsp:cNvSpPr/>
      </dsp:nvSpPr>
      <dsp:spPr>
        <a:xfrm>
          <a:off x="18303" y="433877"/>
          <a:ext cx="1313406" cy="116648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77A6D9-1024-4A81-B6A7-9A29480313BC}">
      <dsp:nvSpPr>
        <dsp:cNvPr id="0" name=""/>
        <dsp:cNvSpPr/>
      </dsp:nvSpPr>
      <dsp:spPr>
        <a:xfrm>
          <a:off x="974893" y="1881706"/>
          <a:ext cx="9041771" cy="13221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339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u="sng" kern="1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Предусмотрена возможность использования ВПР в качестве текущего контроля успеваемости и промежуточной аттестации обучающихся</a:t>
          </a:r>
          <a:r>
            <a:rPr lang="ru-RU" sz="1800" b="1" kern="1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b="1" u="sng" kern="1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о выставлении отметок обучающимся в журнал</a:t>
          </a:r>
          <a:r>
            <a:rPr lang="ru-RU" sz="1800" b="1" kern="1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результатам ВПР в рамках образовательного процесса </a:t>
          </a:r>
          <a:r>
            <a:rPr lang="ru-RU" sz="1800" b="1" u="sng" kern="1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принимает ОО </a:t>
          </a:r>
          <a:r>
            <a:rPr lang="ru-RU" sz="1800" b="1" kern="1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соответствии с установленной действующим законодательством.</a:t>
          </a:r>
          <a:endParaRPr lang="ru-RU" sz="1800" b="1" kern="1200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4893" y="1881706"/>
        <a:ext cx="9041771" cy="1322184"/>
      </dsp:txXfrm>
    </dsp:sp>
    <dsp:sp modelId="{5CF7E035-3E79-4072-BFCC-199BB816768C}">
      <dsp:nvSpPr>
        <dsp:cNvPr id="0" name=""/>
        <dsp:cNvSpPr/>
      </dsp:nvSpPr>
      <dsp:spPr>
        <a:xfrm>
          <a:off x="394504" y="1881709"/>
          <a:ext cx="1300450" cy="1322178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24C063-D462-4E4C-AB61-EA0580693580}">
      <dsp:nvSpPr>
        <dsp:cNvPr id="0" name=""/>
        <dsp:cNvSpPr/>
      </dsp:nvSpPr>
      <dsp:spPr>
        <a:xfrm>
          <a:off x="732399" y="3566305"/>
          <a:ext cx="9271820" cy="10171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7339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предусмотрено обязательное выполнение работы в другой день</a:t>
          </a:r>
          <a:r>
            <a:rPr lang="ru-RU" sz="1900" b="1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b="1" u="sng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</a:t>
          </a:r>
          <a:r>
            <a:rPr lang="ru-RU" sz="1900" b="1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день проведения ВПР </a:t>
          </a:r>
          <a:r>
            <a:rPr lang="ru-RU" sz="1900" b="1" u="sng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обучающийся отсутствовал по какой-либо причине</a:t>
          </a:r>
          <a:r>
            <a:rPr lang="ru-RU" sz="1900" b="1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900" b="1" u="sng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предусмотрено повторное выполнение проверочной работы.</a:t>
          </a:r>
          <a:endParaRPr lang="ru-RU" sz="1900" b="1" u="sng" kern="1200" dirty="0">
            <a:solidFill>
              <a:srgbClr val="CC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399" y="3566305"/>
        <a:ext cx="9271820" cy="1017119"/>
      </dsp:txXfrm>
    </dsp:sp>
    <dsp:sp modelId="{DCC01989-78A0-4172-AA9D-A60DFFF57BCE}">
      <dsp:nvSpPr>
        <dsp:cNvPr id="0" name=""/>
        <dsp:cNvSpPr/>
      </dsp:nvSpPr>
      <dsp:spPr>
        <a:xfrm>
          <a:off x="39307" y="3432777"/>
          <a:ext cx="1271399" cy="1271399"/>
        </a:xfrm>
        <a:prstGeom prst="ellipse">
          <a:avLst/>
        </a:prstGeom>
        <a:blipFill rotWithShape="0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A6A2D-FDA6-49EA-B1F1-698CA17B4406}">
      <dsp:nvSpPr>
        <dsp:cNvPr id="0" name=""/>
        <dsp:cNvSpPr/>
      </dsp:nvSpPr>
      <dsp:spPr>
        <a:xfrm>
          <a:off x="21964" y="1286267"/>
          <a:ext cx="2461470" cy="3623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Доступ к скачиванию материалов проверочных работ в ЛК ГИС ФИС ОКО открывается не позднее 09:00 по местному времени за два рабочих дня до даты проведения работы</a:t>
          </a:r>
          <a:endParaRPr lang="ru-RU" sz="20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058" y="1358361"/>
        <a:ext cx="2317282" cy="3479294"/>
      </dsp:txXfrm>
    </dsp:sp>
    <dsp:sp modelId="{55A3E19E-E5E0-46B3-8F21-054838CD4BA2}">
      <dsp:nvSpPr>
        <dsp:cNvPr id="0" name=""/>
        <dsp:cNvSpPr/>
      </dsp:nvSpPr>
      <dsp:spPr>
        <a:xfrm rot="51585">
          <a:off x="2673488" y="2889743"/>
          <a:ext cx="403007" cy="465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673495" y="2981880"/>
        <a:ext cx="282105" cy="279133"/>
      </dsp:txXfrm>
    </dsp:sp>
    <dsp:sp modelId="{BF20FCB6-6782-452F-8637-962E70B76A9A}">
      <dsp:nvSpPr>
        <dsp:cNvPr id="0" name=""/>
        <dsp:cNvSpPr/>
      </dsp:nvSpPr>
      <dsp:spPr>
        <a:xfrm>
          <a:off x="3243741" y="1332026"/>
          <a:ext cx="1875892" cy="36198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Архивы с материалами проверочных работ будут доступны в течение трех рабочих дней после  дня проведения 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8684" y="1386969"/>
        <a:ext cx="1766006" cy="3509987"/>
      </dsp:txXfrm>
    </dsp:sp>
    <dsp:sp modelId="{22D9A327-2BB8-4897-AA65-2E147F3C159A}">
      <dsp:nvSpPr>
        <dsp:cNvPr id="0" name=""/>
        <dsp:cNvSpPr/>
      </dsp:nvSpPr>
      <dsp:spPr>
        <a:xfrm rot="21545958">
          <a:off x="5298958" y="2890250"/>
          <a:ext cx="296454" cy="465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98963" y="2983993"/>
        <a:ext cx="207518" cy="279133"/>
      </dsp:txXfrm>
    </dsp:sp>
    <dsp:sp modelId="{A0F81684-10C4-4DA1-B7C4-A29F13F7258F}">
      <dsp:nvSpPr>
        <dsp:cNvPr id="0" name=""/>
        <dsp:cNvSpPr/>
      </dsp:nvSpPr>
      <dsp:spPr>
        <a:xfrm>
          <a:off x="5678912" y="1307028"/>
          <a:ext cx="2495743" cy="3583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Ответственный организатор ОО скачивает архивы с материалами ВПР в ЛК ГИС ФИС ОКО в период доступа и хранит в течение времени, установленного ОО самостоятельно.</a:t>
          </a:r>
          <a:endParaRPr lang="ru-RU" sz="2000" b="1" kern="1200" dirty="0">
            <a:solidFill>
              <a:srgbClr val="00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52010" y="1380126"/>
        <a:ext cx="2349547" cy="343735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23664-47DE-4763-89DC-5D8E1071D761}">
      <dsp:nvSpPr>
        <dsp:cNvPr id="0" name=""/>
        <dsp:cNvSpPr/>
      </dsp:nvSpPr>
      <dsp:spPr>
        <a:xfrm>
          <a:off x="3146828" y="0"/>
          <a:ext cx="4797565" cy="4797565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2E44C-E275-4014-9B9C-215219E36646}">
      <dsp:nvSpPr>
        <dsp:cNvPr id="0" name=""/>
        <dsp:cNvSpPr/>
      </dsp:nvSpPr>
      <dsp:spPr>
        <a:xfrm>
          <a:off x="430499" y="108090"/>
          <a:ext cx="4449488" cy="18710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Работы,</a:t>
          </a:r>
          <a:r>
            <a:rPr lang="ru-RU" sz="2200" b="1" kern="1200" spc="-7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рассчитанные</a:t>
          </a:r>
          <a:r>
            <a:rPr lang="ru-RU" sz="2200" b="1" kern="1200" spc="-8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</a:t>
          </a:r>
          <a:r>
            <a:rPr lang="ru-RU" sz="2200" b="1" kern="1200" spc="-5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</a:t>
          </a:r>
          <a:r>
            <a:rPr lang="ru-RU" sz="2200" b="1" kern="1200" spc="-25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урока,</a:t>
          </a:r>
          <a:r>
            <a:rPr lang="ru-RU" sz="2200" b="1" kern="1200" spc="-25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состоят</a:t>
          </a:r>
          <a:r>
            <a:rPr lang="ru-RU" sz="2200" b="1" kern="1200" spc="-5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из</a:t>
          </a:r>
          <a:r>
            <a:rPr lang="ru-RU" sz="2200" b="1" kern="1200" spc="-3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двух частей. </a:t>
          </a:r>
          <a:r>
            <a:rPr lang="ru-RU" sz="2200" b="1" kern="120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Задания первой и второй части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могут выполняться</a:t>
          </a:r>
          <a:r>
            <a:rPr lang="ru-RU" sz="2200" b="1" kern="1200" spc="-1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2200" b="1" kern="120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один день </a:t>
          </a:r>
          <a:r>
            <a:rPr lang="ru-RU" sz="22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 перерывом не менее 10 минут или в разные дни.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36" y="199427"/>
        <a:ext cx="4266814" cy="1688376"/>
      </dsp:txXfrm>
    </dsp:sp>
    <dsp:sp modelId="{E7A65B51-741E-42F0-8086-D4A904663F8E}">
      <dsp:nvSpPr>
        <dsp:cNvPr id="0" name=""/>
        <dsp:cNvSpPr/>
      </dsp:nvSpPr>
      <dsp:spPr>
        <a:xfrm>
          <a:off x="6119125" y="79275"/>
          <a:ext cx="4379006" cy="187105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Результаты</a:t>
          </a:r>
          <a:r>
            <a:rPr lang="ru-RU" sz="2200" b="1" kern="1200" spc="-95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</a:t>
          </a:r>
          <a:r>
            <a:rPr lang="ru-RU" sz="2200" b="1" kern="1200" spc="-9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участников,</a:t>
          </a:r>
          <a:r>
            <a:rPr lang="ru-RU" sz="2200" b="1" kern="1200" spc="-9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выполнивших только </a:t>
          </a:r>
          <a:r>
            <a:rPr lang="ru-RU" sz="2200" b="1" kern="120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одну часть</a:t>
          </a:r>
          <a:r>
            <a:rPr lang="ru-RU" sz="2200" b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(первую или вторую), </a:t>
          </a:r>
          <a:r>
            <a:rPr lang="ru-RU" sz="2200" b="1" kern="120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</a:t>
          </a:r>
          <a:r>
            <a:rPr lang="ru-RU" sz="2200" b="1" kern="1200" spc="-4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учитываются</a:t>
          </a:r>
          <a:r>
            <a:rPr lang="ru-RU" sz="2200" b="1" kern="1200" spc="-8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при</a:t>
          </a:r>
          <a:r>
            <a:rPr lang="ru-RU" sz="2200" b="1" kern="1200" spc="-2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обработке</a:t>
          </a:r>
          <a:r>
            <a:rPr lang="ru-RU" sz="2200" b="1" kern="1200" spc="-8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</a:t>
          </a:r>
          <a:r>
            <a:rPr lang="ru-RU" sz="2200" b="1" kern="1200" spc="-25" dirty="0" smtClean="0">
              <a:solidFill>
                <a:srgbClr val="0033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200" b="1" kern="1200" spc="-25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 </a:t>
          </a:r>
          <a:r>
            <a:rPr lang="ru-RU" sz="2200" b="1" kern="12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в разделе «Аналитика»</a:t>
          </a:r>
          <a:endParaRPr lang="ru-RU" sz="2200" b="1" kern="12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0462" y="170612"/>
        <a:ext cx="4196332" cy="1688376"/>
      </dsp:txXfrm>
    </dsp:sp>
    <dsp:sp modelId="{9419D287-FD0F-4BB9-871A-AC6563F3311D}">
      <dsp:nvSpPr>
        <dsp:cNvPr id="0" name=""/>
        <dsp:cNvSpPr/>
      </dsp:nvSpPr>
      <dsp:spPr>
        <a:xfrm>
          <a:off x="480250" y="2147484"/>
          <a:ext cx="4548991" cy="187105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выполнении проверочных работ </a:t>
          </a:r>
          <a:r>
            <a:rPr lang="ru-RU" sz="23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бумажном носителе</a:t>
          </a:r>
          <a:r>
            <a:rPr lang="ru-RU" sz="2300" b="1" kern="12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каждому участнику выдаётся </a:t>
          </a:r>
          <a:r>
            <a:rPr lang="ru-RU" sz="23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пятизначный код на все работы. </a:t>
          </a:r>
          <a:endParaRPr lang="ru-RU" sz="23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587" y="2238821"/>
        <a:ext cx="4366317" cy="1688376"/>
      </dsp:txXfrm>
    </dsp:sp>
    <dsp:sp modelId="{0887C911-1C7C-4231-8E46-17E83DC73F7B}">
      <dsp:nvSpPr>
        <dsp:cNvPr id="0" name=""/>
        <dsp:cNvSpPr/>
      </dsp:nvSpPr>
      <dsp:spPr>
        <a:xfrm>
          <a:off x="6119134" y="2160245"/>
          <a:ext cx="4475159" cy="187105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выполнении проверочных работ </a:t>
          </a:r>
          <a:r>
            <a:rPr 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использованием компьютера</a:t>
          </a:r>
          <a:r>
            <a:rPr lang="ru-RU" sz="2200" b="1" kern="12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реквизиты доступа участников выдаются на обе части</a:t>
          </a:r>
          <a:endParaRPr lang="ru-RU" sz="22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0471" y="2251582"/>
        <a:ext cx="4292485" cy="1688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6E538-BA3C-4DD3-B370-5A22EE990D76}">
      <dsp:nvSpPr>
        <dsp:cNvPr id="0" name=""/>
        <dsp:cNvSpPr/>
      </dsp:nvSpPr>
      <dsp:spPr>
        <a:xfrm>
          <a:off x="95326" y="1202710"/>
          <a:ext cx="5461123" cy="30243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100" b="1" i="0" u="none" strike="noStrike" kern="1200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Изменяется механизм загрузки результатов ВПР </a:t>
          </a:r>
          <a:r>
            <a:rPr kumimoji="0" lang="ru-RU" sz="2100" b="1" i="0" u="none" strike="noStrike" kern="1200" cap="none" spc="0" normalizeH="0" baseline="0" noProof="0" dirty="0" smtClean="0">
              <a:ln/>
              <a:solidFill>
                <a:srgbClr val="66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(через программу «Адаптер»):</a:t>
          </a:r>
        </a:p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100" b="1" i="0" u="none" strike="noStrike" kern="1200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Загрузка результатов ВПР с выделенного рабочего места ответственного организатора ОО (тестирование программы проходит в настоящее время);</a:t>
          </a:r>
        </a:p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100" b="1" i="0" u="none" strike="noStrike" kern="1200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Удобный пользовательский интерфейс;</a:t>
          </a:r>
        </a:p>
        <a:p>
          <a:pPr lvl="0" algn="ctr" defTabSz="9334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kumimoji="0" lang="ru-RU" sz="2100" b="1" i="0" u="none" strike="noStrike" kern="1200" cap="none" spc="0" normalizeH="0" baseline="0" noProof="0" dirty="0" smtClean="0">
              <a:ln/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Расширенный формат представления информации</a:t>
          </a:r>
          <a:endParaRPr lang="ru-RU" sz="2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5326" y="1202710"/>
        <a:ext cx="5461123" cy="3024348"/>
      </dsp:txXfrm>
    </dsp:sp>
    <dsp:sp modelId="{FA47F179-16DF-41E2-8F9A-E16392C28EA4}">
      <dsp:nvSpPr>
        <dsp:cNvPr id="0" name=""/>
        <dsp:cNvSpPr/>
      </dsp:nvSpPr>
      <dsp:spPr>
        <a:xfrm>
          <a:off x="5893722" y="1130582"/>
          <a:ext cx="5501798" cy="317096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100" b="1" i="0" u="sng" strike="noStrike" kern="1200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Раздел «Паспорт» в ЛК ОО ФИС ОКО: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Сведения об ОО (данные хранятся в ФИС ОКО, поддерживаются в актуальном состоянии, отсутствует необходимость подготовки и передачи данных об ОО при проведении оценочных процедур);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rgbClr val="CC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Персонифицированная аналитика для ОО (предметные рекомендации, анализ достижений планируемых результатов, рекомендации по повышению объективности)</a:t>
          </a:r>
          <a:endParaRPr lang="ru-RU" sz="2100" kern="1200" dirty="0">
            <a:solidFill>
              <a:srgbClr val="CCFFFF"/>
            </a:solidFill>
          </a:endParaRPr>
        </a:p>
      </dsp:txBody>
      <dsp:txXfrm>
        <a:off x="5893722" y="1130582"/>
        <a:ext cx="5501798" cy="3170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650C-AEF3-4D0F-892B-7F4F960B16C8}">
      <dsp:nvSpPr>
        <dsp:cNvPr id="0" name=""/>
        <dsp:cNvSpPr/>
      </dsp:nvSpPr>
      <dsp:spPr>
        <a:xfrm rot="5400000">
          <a:off x="1920595" y="2427477"/>
          <a:ext cx="1789109" cy="12403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F9F27E-CA1C-4DD6-8BF8-C705CEE1BF6F}">
      <dsp:nvSpPr>
        <dsp:cNvPr id="0" name=""/>
        <dsp:cNvSpPr/>
      </dsp:nvSpPr>
      <dsp:spPr>
        <a:xfrm>
          <a:off x="791475" y="17271"/>
          <a:ext cx="4381185" cy="210816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4406" y="120202"/>
        <a:ext cx="4175323" cy="1902305"/>
      </dsp:txXfrm>
    </dsp:sp>
    <dsp:sp modelId="{9CF176B3-1A4F-490B-B875-7CCEEADD6D89}">
      <dsp:nvSpPr>
        <dsp:cNvPr id="0" name=""/>
        <dsp:cNvSpPr/>
      </dsp:nvSpPr>
      <dsp:spPr>
        <a:xfrm>
          <a:off x="5256575" y="221639"/>
          <a:ext cx="6039781" cy="17039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язык, математика – по 45 мин.</a:t>
          </a:r>
          <a:endParaRPr lang="ru-RU" sz="36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6575" y="221639"/>
        <a:ext cx="6039781" cy="1703913"/>
      </dsp:txXfrm>
    </dsp:sp>
    <dsp:sp modelId="{44F6B16B-4959-4157-8D16-2010C84DA7DE}">
      <dsp:nvSpPr>
        <dsp:cNvPr id="0" name=""/>
        <dsp:cNvSpPr/>
      </dsp:nvSpPr>
      <dsp:spPr>
        <a:xfrm>
          <a:off x="3503012" y="2314457"/>
          <a:ext cx="3696481" cy="210816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5943" y="2417388"/>
        <a:ext cx="3490619" cy="1902305"/>
      </dsp:txXfrm>
    </dsp:sp>
    <dsp:sp modelId="{E00D8E82-9F6F-415E-800B-7DE0C1E074B9}">
      <dsp:nvSpPr>
        <dsp:cNvPr id="0" name=""/>
        <dsp:cNvSpPr/>
      </dsp:nvSpPr>
      <dsp:spPr>
        <a:xfrm>
          <a:off x="7362793" y="2494659"/>
          <a:ext cx="4198775" cy="17039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Окружающий мир, литературное чтение, иностранный язык – по 45 мин.</a:t>
          </a:r>
          <a:endParaRPr lang="ru-RU" sz="32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62793" y="2494659"/>
        <a:ext cx="4198775" cy="1703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650C-AEF3-4D0F-892B-7F4F960B16C8}">
      <dsp:nvSpPr>
        <dsp:cNvPr id="0" name=""/>
        <dsp:cNvSpPr/>
      </dsp:nvSpPr>
      <dsp:spPr>
        <a:xfrm rot="5400000">
          <a:off x="718408" y="1136522"/>
          <a:ext cx="1100438" cy="17361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F9F27E-CA1C-4DD6-8BF8-C705CEE1BF6F}">
      <dsp:nvSpPr>
        <dsp:cNvPr id="0" name=""/>
        <dsp:cNvSpPr/>
      </dsp:nvSpPr>
      <dsp:spPr>
        <a:xfrm>
          <a:off x="8975" y="185867"/>
          <a:ext cx="3828266" cy="129668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85" y="249177"/>
        <a:ext cx="3701646" cy="1170063"/>
      </dsp:txXfrm>
    </dsp:sp>
    <dsp:sp modelId="{9CF176B3-1A4F-490B-B875-7CCEEADD6D89}">
      <dsp:nvSpPr>
        <dsp:cNvPr id="0" name=""/>
        <dsp:cNvSpPr/>
      </dsp:nvSpPr>
      <dsp:spPr>
        <a:xfrm>
          <a:off x="3951877" y="307523"/>
          <a:ext cx="6323551" cy="10480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- 45 мин.,</a:t>
          </a:r>
          <a:endParaRPr lang="ru-RU" sz="3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Математика – по 90 мин.</a:t>
          </a:r>
          <a:endParaRPr lang="ru-RU" sz="3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1877" y="307523"/>
        <a:ext cx="6323551" cy="1048037"/>
      </dsp:txXfrm>
    </dsp:sp>
    <dsp:sp modelId="{51C7C52A-3A58-438B-96E2-BAD584B7E030}">
      <dsp:nvSpPr>
        <dsp:cNvPr id="0" name=""/>
        <dsp:cNvSpPr/>
      </dsp:nvSpPr>
      <dsp:spPr>
        <a:xfrm rot="5400000">
          <a:off x="2673783" y="2699206"/>
          <a:ext cx="1100438" cy="147385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6B16B-4959-4157-8D16-2010C84DA7DE}">
      <dsp:nvSpPr>
        <dsp:cNvPr id="0" name=""/>
        <dsp:cNvSpPr/>
      </dsp:nvSpPr>
      <dsp:spPr>
        <a:xfrm>
          <a:off x="2163561" y="1586480"/>
          <a:ext cx="4061809" cy="129668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6871" y="1649790"/>
        <a:ext cx="3935189" cy="1170063"/>
      </dsp:txXfrm>
    </dsp:sp>
    <dsp:sp modelId="{6C7E9CC9-AFEC-46D6-A11B-033B907F303D}">
      <dsp:nvSpPr>
        <dsp:cNvPr id="0" name=""/>
        <dsp:cNvSpPr/>
      </dsp:nvSpPr>
      <dsp:spPr>
        <a:xfrm>
          <a:off x="6420097" y="1681888"/>
          <a:ext cx="4737439" cy="126437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литература, иностранный язык – по 45 мин.</a:t>
          </a:r>
          <a:endParaRPr lang="ru-RU" sz="32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0097" y="1681888"/>
        <a:ext cx="4737439" cy="1264372"/>
      </dsp:txXfrm>
    </dsp:sp>
    <dsp:sp modelId="{CE9267BC-B4C6-468A-8D8B-4FA299E43F7A}">
      <dsp:nvSpPr>
        <dsp:cNvPr id="0" name=""/>
        <dsp:cNvSpPr/>
      </dsp:nvSpPr>
      <dsp:spPr>
        <a:xfrm>
          <a:off x="3986050" y="3284942"/>
          <a:ext cx="3872410" cy="1584340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rgbClr val="CCFF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3405" y="3362297"/>
        <a:ext cx="3717700" cy="1429630"/>
      </dsp:txXfrm>
    </dsp:sp>
    <dsp:sp modelId="{F7C2C0C1-45FE-4CD6-9E43-6CD7DBD4ADE6}">
      <dsp:nvSpPr>
        <dsp:cNvPr id="0" name=""/>
        <dsp:cNvSpPr/>
      </dsp:nvSpPr>
      <dsp:spPr>
        <a:xfrm>
          <a:off x="7955783" y="3371717"/>
          <a:ext cx="3307536" cy="104803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 –     по 90 мин.</a:t>
          </a:r>
          <a:endParaRPr lang="ru-RU" sz="3200" b="1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5783" y="3371717"/>
        <a:ext cx="3307536" cy="10480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650C-AEF3-4D0F-892B-7F4F960B16C8}">
      <dsp:nvSpPr>
        <dsp:cNvPr id="0" name=""/>
        <dsp:cNvSpPr/>
      </dsp:nvSpPr>
      <dsp:spPr>
        <a:xfrm rot="5400000">
          <a:off x="703729" y="1255165"/>
          <a:ext cx="1090016" cy="17197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F9F27E-CA1C-4DD6-8BF8-C705CEE1BF6F}">
      <dsp:nvSpPr>
        <dsp:cNvPr id="0" name=""/>
        <dsp:cNvSpPr/>
      </dsp:nvSpPr>
      <dsp:spPr>
        <a:xfrm>
          <a:off x="1015" y="313513"/>
          <a:ext cx="3792006" cy="128440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726" y="376224"/>
        <a:ext cx="3666584" cy="1158980"/>
      </dsp:txXfrm>
    </dsp:sp>
    <dsp:sp modelId="{9CF176B3-1A4F-490B-B875-7CCEEADD6D89}">
      <dsp:nvSpPr>
        <dsp:cNvPr id="0" name=""/>
        <dsp:cNvSpPr/>
      </dsp:nvSpPr>
      <dsp:spPr>
        <a:xfrm>
          <a:off x="3906572" y="434017"/>
          <a:ext cx="6263657" cy="10381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– 45 мин.,</a:t>
          </a:r>
          <a:endParaRPr lang="ru-RU" sz="36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– 90 мин.</a:t>
          </a:r>
          <a:endParaRPr lang="ru-RU" sz="3600" b="1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6572" y="434017"/>
        <a:ext cx="6263657" cy="1038110"/>
      </dsp:txXfrm>
    </dsp:sp>
    <dsp:sp modelId="{51C7C52A-3A58-438B-96E2-BAD584B7E030}">
      <dsp:nvSpPr>
        <dsp:cNvPr id="0" name=""/>
        <dsp:cNvSpPr/>
      </dsp:nvSpPr>
      <dsp:spPr>
        <a:xfrm rot="5400000">
          <a:off x="2640583" y="2803047"/>
          <a:ext cx="1090016" cy="145989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6B16B-4959-4157-8D16-2010C84DA7DE}">
      <dsp:nvSpPr>
        <dsp:cNvPr id="0" name=""/>
        <dsp:cNvSpPr/>
      </dsp:nvSpPr>
      <dsp:spPr>
        <a:xfrm>
          <a:off x="2135193" y="1700860"/>
          <a:ext cx="4023337" cy="1284402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97904" y="1763571"/>
        <a:ext cx="3897915" cy="1158980"/>
      </dsp:txXfrm>
    </dsp:sp>
    <dsp:sp modelId="{6C7E9CC9-AFEC-46D6-A11B-033B907F303D}">
      <dsp:nvSpPr>
        <dsp:cNvPr id="0" name=""/>
        <dsp:cNvSpPr/>
      </dsp:nvSpPr>
      <dsp:spPr>
        <a:xfrm>
          <a:off x="6087069" y="1902508"/>
          <a:ext cx="5221256" cy="10381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литература, иностранный язык – по 45 мин.</a:t>
          </a:r>
          <a:endParaRPr lang="ru-RU" sz="30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7069" y="1902508"/>
        <a:ext cx="5221256" cy="1038110"/>
      </dsp:txXfrm>
    </dsp:sp>
    <dsp:sp modelId="{CE9267BC-B4C6-468A-8D8B-4FA299E43F7A}">
      <dsp:nvSpPr>
        <dsp:cNvPr id="0" name=""/>
        <dsp:cNvSpPr/>
      </dsp:nvSpPr>
      <dsp:spPr>
        <a:xfrm>
          <a:off x="3912034" y="3140765"/>
          <a:ext cx="4297570" cy="1284402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chemeClr val="accent6">
                <a:lumMod val="20000"/>
                <a:lumOff val="8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4745" y="3203476"/>
        <a:ext cx="4172148" cy="1158980"/>
      </dsp:txXfrm>
    </dsp:sp>
    <dsp:sp modelId="{F7C2C0C1-45FE-4CD6-9E43-6CD7DBD4ADE6}">
      <dsp:nvSpPr>
        <dsp:cNvPr id="0" name=""/>
        <dsp:cNvSpPr/>
      </dsp:nvSpPr>
      <dsp:spPr>
        <a:xfrm>
          <a:off x="7943913" y="3326723"/>
          <a:ext cx="3595329" cy="10381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 –       по 90 мин.</a:t>
          </a:r>
          <a:endParaRPr lang="ru-RU" sz="3200" b="1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43913" y="3326723"/>
        <a:ext cx="3595329" cy="1038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650C-AEF3-4D0F-892B-7F4F960B16C8}">
      <dsp:nvSpPr>
        <dsp:cNvPr id="0" name=""/>
        <dsp:cNvSpPr/>
      </dsp:nvSpPr>
      <dsp:spPr>
        <a:xfrm rot="5400000">
          <a:off x="652882" y="1684769"/>
          <a:ext cx="1027092" cy="9423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F9F27E-CA1C-4DD6-8BF8-C705CEE1BF6F}">
      <dsp:nvSpPr>
        <dsp:cNvPr id="0" name=""/>
        <dsp:cNvSpPr/>
      </dsp:nvSpPr>
      <dsp:spPr>
        <a:xfrm>
          <a:off x="431853" y="448041"/>
          <a:ext cx="3573105" cy="121025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kern="1200" dirty="0">
            <a:solidFill>
              <a:srgbClr val="66FF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944" y="507132"/>
        <a:ext cx="3454923" cy="1092075"/>
      </dsp:txXfrm>
    </dsp:sp>
    <dsp:sp modelId="{9CF176B3-1A4F-490B-B875-7CCEEADD6D89}">
      <dsp:nvSpPr>
        <dsp:cNvPr id="0" name=""/>
        <dsp:cNvSpPr/>
      </dsp:nvSpPr>
      <dsp:spPr>
        <a:xfrm>
          <a:off x="3685405" y="633175"/>
          <a:ext cx="5902076" cy="9781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– 45 мин., Математика – 90 мин.</a:t>
          </a:r>
          <a:endParaRPr lang="ru-RU" sz="32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5405" y="633175"/>
        <a:ext cx="5902076" cy="978183"/>
      </dsp:txXfrm>
    </dsp:sp>
    <dsp:sp modelId="{51C7C52A-3A58-438B-96E2-BAD584B7E030}">
      <dsp:nvSpPr>
        <dsp:cNvPr id="0" name=""/>
        <dsp:cNvSpPr/>
      </dsp:nvSpPr>
      <dsp:spPr>
        <a:xfrm rot="5400000">
          <a:off x="1998090" y="2985450"/>
          <a:ext cx="1027092" cy="861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6B16B-4959-4157-8D16-2010C84DA7DE}">
      <dsp:nvSpPr>
        <dsp:cNvPr id="0" name=""/>
        <dsp:cNvSpPr/>
      </dsp:nvSpPr>
      <dsp:spPr>
        <a:xfrm>
          <a:off x="1729974" y="1675230"/>
          <a:ext cx="4101978" cy="1210257"/>
        </a:xfrm>
        <a:prstGeom prst="roundRect">
          <a:avLst>
            <a:gd name="adj" fmla="val 1667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065" y="1734321"/>
        <a:ext cx="3983796" cy="1092075"/>
      </dsp:txXfrm>
    </dsp:sp>
    <dsp:sp modelId="{6C7E9CC9-AFEC-46D6-A11B-033B907F303D}">
      <dsp:nvSpPr>
        <dsp:cNvPr id="0" name=""/>
        <dsp:cNvSpPr/>
      </dsp:nvSpPr>
      <dsp:spPr>
        <a:xfrm>
          <a:off x="5611163" y="1783793"/>
          <a:ext cx="5876423" cy="9781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литература, иностранный язык – по 45 мин.</a:t>
          </a:r>
          <a:endParaRPr lang="ru-RU" sz="3000" b="1" kern="1200" dirty="0">
            <a:solidFill>
              <a:srgbClr val="33CC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1163" y="1783793"/>
        <a:ext cx="5876423" cy="978183"/>
      </dsp:txXfrm>
    </dsp:sp>
    <dsp:sp modelId="{CE9267BC-B4C6-468A-8D8B-4FA299E43F7A}">
      <dsp:nvSpPr>
        <dsp:cNvPr id="0" name=""/>
        <dsp:cNvSpPr/>
      </dsp:nvSpPr>
      <dsp:spPr>
        <a:xfrm>
          <a:off x="2864115" y="3082627"/>
          <a:ext cx="4049485" cy="1210257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3206" y="3141718"/>
        <a:ext cx="3931303" cy="1092075"/>
      </dsp:txXfrm>
    </dsp:sp>
    <dsp:sp modelId="{F7C2C0C1-45FE-4CD6-9E43-6CD7DBD4ADE6}">
      <dsp:nvSpPr>
        <dsp:cNvPr id="0" name=""/>
        <dsp:cNvSpPr/>
      </dsp:nvSpPr>
      <dsp:spPr>
        <a:xfrm>
          <a:off x="6812506" y="3358894"/>
          <a:ext cx="4742136" cy="9781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биология, физика, информатика – по 90 мин.</a:t>
          </a:r>
          <a:endParaRPr lang="ru-RU" sz="32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12506" y="3358894"/>
        <a:ext cx="4742136" cy="9781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650C-AEF3-4D0F-892B-7F4F960B16C8}">
      <dsp:nvSpPr>
        <dsp:cNvPr id="0" name=""/>
        <dsp:cNvSpPr/>
      </dsp:nvSpPr>
      <dsp:spPr>
        <a:xfrm rot="5400000">
          <a:off x="653078" y="1599045"/>
          <a:ext cx="1027054" cy="94233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F9F27E-CA1C-4DD6-8BF8-C705CEE1BF6F}">
      <dsp:nvSpPr>
        <dsp:cNvPr id="0" name=""/>
        <dsp:cNvSpPr/>
      </dsp:nvSpPr>
      <dsp:spPr>
        <a:xfrm>
          <a:off x="432057" y="362363"/>
          <a:ext cx="3572973" cy="121021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  <a:endParaRPr lang="ru-RU" sz="3600" b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1145" y="421451"/>
        <a:ext cx="3454797" cy="1092036"/>
      </dsp:txXfrm>
    </dsp:sp>
    <dsp:sp modelId="{9CF176B3-1A4F-490B-B875-7CCEEADD6D89}">
      <dsp:nvSpPr>
        <dsp:cNvPr id="0" name=""/>
        <dsp:cNvSpPr/>
      </dsp:nvSpPr>
      <dsp:spPr>
        <a:xfrm>
          <a:off x="4032452" y="425652"/>
          <a:ext cx="5901858" cy="9781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 – 45 мин., математика – 90 мин.</a:t>
          </a:r>
          <a:endParaRPr lang="ru-RU" sz="3200" b="1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2452" y="425652"/>
        <a:ext cx="5901858" cy="978147"/>
      </dsp:txXfrm>
    </dsp:sp>
    <dsp:sp modelId="{51C7C52A-3A58-438B-96E2-BAD584B7E030}">
      <dsp:nvSpPr>
        <dsp:cNvPr id="0" name=""/>
        <dsp:cNvSpPr/>
      </dsp:nvSpPr>
      <dsp:spPr>
        <a:xfrm rot="5400000">
          <a:off x="1998236" y="2899678"/>
          <a:ext cx="1027054" cy="86194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F6B16B-4959-4157-8D16-2010C84DA7DE}">
      <dsp:nvSpPr>
        <dsp:cNvPr id="0" name=""/>
        <dsp:cNvSpPr/>
      </dsp:nvSpPr>
      <dsp:spPr>
        <a:xfrm>
          <a:off x="1730130" y="1589507"/>
          <a:ext cx="4101826" cy="1210212"/>
        </a:xfrm>
        <a:prstGeom prst="roundRect">
          <a:avLst>
            <a:gd name="adj" fmla="val 1667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rgbClr val="66FF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9218" y="1648595"/>
        <a:ext cx="3983650" cy="1092036"/>
      </dsp:txXfrm>
    </dsp:sp>
    <dsp:sp modelId="{6C7E9CC9-AFEC-46D6-A11B-033B907F303D}">
      <dsp:nvSpPr>
        <dsp:cNvPr id="0" name=""/>
        <dsp:cNvSpPr/>
      </dsp:nvSpPr>
      <dsp:spPr>
        <a:xfrm>
          <a:off x="5341195" y="1735255"/>
          <a:ext cx="5876205" cy="9781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литература, иностранный язык – по 45 мин.</a:t>
          </a:r>
          <a:endParaRPr lang="ru-RU" sz="30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1195" y="1735255"/>
        <a:ext cx="5876205" cy="978147"/>
      </dsp:txXfrm>
    </dsp:sp>
    <dsp:sp modelId="{CE9267BC-B4C6-468A-8D8B-4FA299E43F7A}">
      <dsp:nvSpPr>
        <dsp:cNvPr id="0" name=""/>
        <dsp:cNvSpPr/>
      </dsp:nvSpPr>
      <dsp:spPr>
        <a:xfrm>
          <a:off x="2864229" y="2996851"/>
          <a:ext cx="4049335" cy="1210212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CFF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 из предметов на основе случайного выбора</a:t>
          </a:r>
          <a:endParaRPr lang="ru-RU" sz="3200" b="1" kern="1200" dirty="0">
            <a:solidFill>
              <a:srgbClr val="CCFF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3317" y="3055939"/>
        <a:ext cx="3931159" cy="1092036"/>
      </dsp:txXfrm>
    </dsp:sp>
    <dsp:sp modelId="{F7C2C0C1-45FE-4CD6-9E43-6CD7DBD4ADE6}">
      <dsp:nvSpPr>
        <dsp:cNvPr id="0" name=""/>
        <dsp:cNvSpPr/>
      </dsp:nvSpPr>
      <dsp:spPr>
        <a:xfrm>
          <a:off x="6942346" y="3283555"/>
          <a:ext cx="4741960" cy="9781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География, биология, химия, физика, информатика – по 90 мин.</a:t>
          </a:r>
          <a:endParaRPr lang="ru-RU" sz="32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42346" y="3283555"/>
        <a:ext cx="4741960" cy="9781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650C-AEF3-4D0F-892B-7F4F960B16C8}">
      <dsp:nvSpPr>
        <dsp:cNvPr id="0" name=""/>
        <dsp:cNvSpPr/>
      </dsp:nvSpPr>
      <dsp:spPr>
        <a:xfrm rot="5400000">
          <a:off x="681723" y="1514800"/>
          <a:ext cx="1071833" cy="94520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F9F27E-CA1C-4DD6-8BF8-C705CEE1BF6F}">
      <dsp:nvSpPr>
        <dsp:cNvPr id="0" name=""/>
        <dsp:cNvSpPr/>
      </dsp:nvSpPr>
      <dsp:spPr>
        <a:xfrm>
          <a:off x="268705" y="159151"/>
          <a:ext cx="4067556" cy="133677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Обязательные предметы</a:t>
          </a:r>
        </a:p>
      </dsp:txBody>
      <dsp:txXfrm>
        <a:off x="333973" y="224419"/>
        <a:ext cx="3937020" cy="1206235"/>
      </dsp:txXfrm>
    </dsp:sp>
    <dsp:sp modelId="{9CF176B3-1A4F-490B-B875-7CCEEADD6D89}">
      <dsp:nvSpPr>
        <dsp:cNvPr id="0" name=""/>
        <dsp:cNvSpPr/>
      </dsp:nvSpPr>
      <dsp:spPr>
        <a:xfrm>
          <a:off x="4490777" y="177184"/>
          <a:ext cx="5612370" cy="11748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Русский язык, математика – по 90 мин.</a:t>
          </a:r>
          <a:endParaRPr lang="ru-RU" sz="32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0777" y="177184"/>
        <a:ext cx="5612370" cy="1174858"/>
      </dsp:txXfrm>
    </dsp:sp>
    <dsp:sp modelId="{44F6B16B-4959-4157-8D16-2010C84DA7DE}">
      <dsp:nvSpPr>
        <dsp:cNvPr id="0" name=""/>
        <dsp:cNvSpPr/>
      </dsp:nvSpPr>
      <dsp:spPr>
        <a:xfrm>
          <a:off x="1650040" y="1731704"/>
          <a:ext cx="4766331" cy="149746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предмета на основе случайного выбора</a:t>
          </a:r>
        </a:p>
      </dsp:txBody>
      <dsp:txXfrm>
        <a:off x="1723153" y="1804817"/>
        <a:ext cx="4620105" cy="1351238"/>
      </dsp:txXfrm>
    </dsp:sp>
    <dsp:sp modelId="{3D0937C4-E8E9-4DC8-9EED-E347ED5FDE6D}">
      <dsp:nvSpPr>
        <dsp:cNvPr id="0" name=""/>
        <dsp:cNvSpPr/>
      </dsp:nvSpPr>
      <dsp:spPr>
        <a:xfrm>
          <a:off x="6198811" y="1738298"/>
          <a:ext cx="5060600" cy="18419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История, обществознание, география, физика, химия, литература, иностранный язык –      по 90 мин.</a:t>
          </a:r>
          <a:endParaRPr lang="ru-RU" sz="3000" b="1" kern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8811" y="1738298"/>
        <a:ext cx="5060600" cy="18419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B128B-94CF-4D29-A209-E90B9CFEB99D}">
      <dsp:nvSpPr>
        <dsp:cNvPr id="0" name=""/>
        <dsp:cNvSpPr/>
      </dsp:nvSpPr>
      <dsp:spPr>
        <a:xfrm>
          <a:off x="5574516" y="441"/>
          <a:ext cx="5824990" cy="17232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324000" lvl="1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altLang="ru-RU" sz="2000" b="1" i="0" u="none" strike="noStrike" kern="1200" cap="none" normalizeH="0" baseline="0" smtClean="0">
              <a:ln/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5 классах по предметам «История», «Биология»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24000" lvl="1" indent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kumimoji="0" lang="ru-RU" altLang="ru-RU" sz="2000" b="1" i="0" u="none" strike="noStrike" kern="1200" cap="none" normalizeH="0" baseline="0" dirty="0" smtClean="0">
              <a:ln/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 6, 7, 8 классах по предметам «История», «Биология», «География», «Обществознание»</a:t>
          </a:r>
          <a:endParaRPr lang="ru-RU" sz="2000" b="1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4516" y="215849"/>
        <a:ext cx="5178765" cy="1292450"/>
      </dsp:txXfrm>
    </dsp:sp>
    <dsp:sp modelId="{09725E0B-5F4D-4E3F-B670-08CBF0B77EDD}">
      <dsp:nvSpPr>
        <dsp:cNvPr id="0" name=""/>
        <dsp:cNvSpPr/>
      </dsp:nvSpPr>
      <dsp:spPr>
        <a:xfrm>
          <a:off x="2776" y="0"/>
          <a:ext cx="5573429" cy="17232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Образовательной</a:t>
          </a:r>
          <a:r>
            <a:rPr lang="ru-RU" sz="2300" b="1" u="sng" kern="1200" spc="-4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организации</a:t>
          </a:r>
          <a:r>
            <a:rPr lang="ru-RU" sz="2300" b="1" u="sng" kern="1200" spc="-7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предоставляется</a:t>
          </a:r>
          <a:r>
            <a:rPr lang="ru-RU" sz="2300" b="1" u="sng" kern="1200" spc="-3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возможность</a:t>
          </a:r>
          <a:r>
            <a:rPr lang="ru-RU" sz="2300" b="1" u="sng" kern="1200" spc="-7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выбора</a:t>
          </a:r>
          <a:r>
            <a:rPr lang="ru-RU" sz="2300" b="1" u="sng" kern="1200" spc="-4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формы</a:t>
          </a:r>
          <a:r>
            <a:rPr lang="ru-RU" sz="2300" b="1" kern="1200" spc="-3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kern="1200" spc="-1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проведения </a:t>
          </a:r>
          <a:r>
            <a:rPr lang="ru-RU" sz="2300" b="1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проверочной</a:t>
          </a:r>
          <a:r>
            <a:rPr lang="ru-RU" sz="2300" b="1" kern="1200" spc="-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работы -</a:t>
          </a:r>
          <a:r>
            <a:rPr lang="ru-RU" sz="2300" b="1" kern="1200" spc="34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на</a:t>
          </a:r>
          <a:r>
            <a:rPr lang="ru-RU" sz="2300" b="1" u="sng" kern="1200" spc="-3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бумажном</a:t>
          </a:r>
          <a:r>
            <a:rPr lang="ru-RU" sz="2300" b="1" u="sng" kern="1200" spc="-4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носителе</a:t>
          </a:r>
          <a:r>
            <a:rPr lang="ru-RU" sz="2300" b="1" u="sng" kern="1200" spc="-3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или</a:t>
          </a:r>
          <a:r>
            <a:rPr lang="ru-RU" sz="2300" b="1" u="sng" kern="1200" spc="-3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</a:t>
          </a:r>
          <a:r>
            <a:rPr lang="ru-RU" sz="2300" b="1" u="sng" kern="1200" spc="-3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использованием</a:t>
          </a:r>
          <a:r>
            <a:rPr lang="ru-RU" sz="2300" b="1" u="sng" kern="1200" spc="-25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300" b="1" u="sng" kern="1200" spc="-1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компьютера</a:t>
          </a:r>
          <a:r>
            <a:rPr lang="ru-RU" sz="2300" b="1" kern="1200" spc="-1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:</a:t>
          </a:r>
          <a:endParaRPr lang="ru-RU" sz="2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899" y="84123"/>
        <a:ext cx="5405183" cy="1555020"/>
      </dsp:txXfrm>
    </dsp:sp>
    <dsp:sp modelId="{F2B07CF7-06C1-4CFD-AE2E-650C0D7F9400}">
      <dsp:nvSpPr>
        <dsp:cNvPr id="0" name=""/>
        <dsp:cNvSpPr/>
      </dsp:nvSpPr>
      <dsp:spPr>
        <a:xfrm>
          <a:off x="10145742" y="1896034"/>
          <a:ext cx="1247496" cy="17232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E55704-985E-4434-890F-FE3CE44DD4C9}">
      <dsp:nvSpPr>
        <dsp:cNvPr id="0" name=""/>
        <dsp:cNvSpPr/>
      </dsp:nvSpPr>
      <dsp:spPr>
        <a:xfrm>
          <a:off x="7354" y="1896034"/>
          <a:ext cx="10138388" cy="172326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66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каждой параллели по каждому учебному предмету выбирается только один формат проведения (для всей параллели по выбранному учебному предмету) – на бумажном</a:t>
          </a:r>
          <a:r>
            <a:rPr lang="ru-RU" sz="2700" b="1" kern="1200" spc="200" dirty="0" smtClean="0">
              <a:solidFill>
                <a:srgbClr val="66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700" b="1" kern="1200" dirty="0" smtClean="0">
              <a:solidFill>
                <a:srgbClr val="66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носителе или с использованием компьютера.</a:t>
          </a:r>
          <a:endParaRPr lang="ru-RU" sz="2700" b="1" kern="1200" dirty="0">
            <a:solidFill>
              <a:srgbClr val="66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477" y="1980157"/>
        <a:ext cx="9970142" cy="1555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C339F-4206-4DD4-8E8D-B59FB99644AC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7BB64-C75A-4729-94C0-8248838E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8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72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6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47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3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1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75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7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96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30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14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0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7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87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8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11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46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2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3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4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7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75801" y="274642"/>
            <a:ext cx="2971801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0405" y="274642"/>
            <a:ext cx="87122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7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1pPr>
            <a:lvl2pPr marL="562722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2pPr>
            <a:lvl3pPr marL="1125444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65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87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60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331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905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77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7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0401" y="1600206"/>
            <a:ext cx="58420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1" y="1600206"/>
            <a:ext cx="5842000" cy="4525963"/>
          </a:xfrm>
        </p:spPr>
        <p:txBody>
          <a:bodyPr/>
          <a:lstStyle>
            <a:lvl1pPr>
              <a:defRPr sz="3446"/>
            </a:lvl1pPr>
            <a:lvl2pPr>
              <a:defRPr sz="2954"/>
            </a:lvl2pPr>
            <a:lvl3pPr>
              <a:defRPr sz="2462"/>
            </a:lvl3pPr>
            <a:lvl4pPr>
              <a:defRPr sz="2215"/>
            </a:lvl4pPr>
            <a:lvl5pPr>
              <a:defRPr sz="2215"/>
            </a:lvl5pPr>
            <a:lvl6pPr>
              <a:defRPr sz="2215"/>
            </a:lvl6pPr>
            <a:lvl7pPr>
              <a:defRPr sz="2215"/>
            </a:lvl7pPr>
            <a:lvl8pPr>
              <a:defRPr sz="2215"/>
            </a:lvl8pPr>
            <a:lvl9pPr>
              <a:defRPr sz="221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5" cy="639762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722" indent="0">
              <a:buNone/>
              <a:defRPr sz="2462" b="1"/>
            </a:lvl2pPr>
            <a:lvl3pPr marL="1125444" indent="0">
              <a:buNone/>
              <a:defRPr sz="2215" b="1"/>
            </a:lvl3pPr>
            <a:lvl4pPr marL="1688165" indent="0">
              <a:buNone/>
              <a:defRPr sz="1969" b="1"/>
            </a:lvl4pPr>
            <a:lvl5pPr marL="2250887" indent="0">
              <a:buNone/>
              <a:defRPr sz="1969" b="1"/>
            </a:lvl5pPr>
            <a:lvl6pPr marL="2813609" indent="0">
              <a:buNone/>
              <a:defRPr sz="1969" b="1"/>
            </a:lvl6pPr>
            <a:lvl7pPr marL="3376331" indent="0">
              <a:buNone/>
              <a:defRPr sz="1969" b="1"/>
            </a:lvl7pPr>
            <a:lvl8pPr marL="3939052" indent="0">
              <a:buNone/>
              <a:defRPr sz="1969" b="1"/>
            </a:lvl8pPr>
            <a:lvl9pPr marL="4501774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5" cy="3951288"/>
          </a:xfrm>
        </p:spPr>
        <p:txBody>
          <a:bodyPr/>
          <a:lstStyle>
            <a:lvl1pPr>
              <a:defRPr sz="2954"/>
            </a:lvl1pPr>
            <a:lvl2pPr>
              <a:defRPr sz="2462"/>
            </a:lvl2pPr>
            <a:lvl3pPr>
              <a:defRPr sz="2215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9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6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</p:spPr>
        <p:txBody>
          <a:bodyPr/>
          <a:lstStyle>
            <a:lvl1pPr>
              <a:defRPr sz="3939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1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62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22" indent="0">
              <a:buNone/>
              <a:defRPr sz="3446"/>
            </a:lvl2pPr>
            <a:lvl3pPr marL="1125444" indent="0">
              <a:buNone/>
              <a:defRPr sz="2954"/>
            </a:lvl3pPr>
            <a:lvl4pPr marL="1688165" indent="0">
              <a:buNone/>
              <a:defRPr sz="2462"/>
            </a:lvl4pPr>
            <a:lvl5pPr marL="2250887" indent="0">
              <a:buNone/>
              <a:defRPr sz="2462"/>
            </a:lvl5pPr>
            <a:lvl6pPr marL="2813609" indent="0">
              <a:buNone/>
              <a:defRPr sz="2462"/>
            </a:lvl6pPr>
            <a:lvl7pPr marL="3376331" indent="0">
              <a:buNone/>
              <a:defRPr sz="2462"/>
            </a:lvl7pPr>
            <a:lvl8pPr marL="3939052" indent="0">
              <a:buNone/>
              <a:defRPr sz="2462"/>
            </a:lvl8pPr>
            <a:lvl9pPr marL="4501774" indent="0">
              <a:buNone/>
              <a:defRPr sz="246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23"/>
            </a:lvl1pPr>
            <a:lvl2pPr marL="562722" indent="0">
              <a:buNone/>
              <a:defRPr sz="1477"/>
            </a:lvl2pPr>
            <a:lvl3pPr marL="1125444" indent="0">
              <a:buNone/>
              <a:defRPr sz="1231"/>
            </a:lvl3pPr>
            <a:lvl4pPr marL="1688165" indent="0">
              <a:buNone/>
              <a:defRPr sz="1108"/>
            </a:lvl4pPr>
            <a:lvl5pPr marL="2250887" indent="0">
              <a:buNone/>
              <a:defRPr sz="1108"/>
            </a:lvl5pPr>
            <a:lvl6pPr marL="2813609" indent="0">
              <a:buNone/>
              <a:defRPr sz="1108"/>
            </a:lvl6pPr>
            <a:lvl7pPr marL="3376331" indent="0">
              <a:buNone/>
              <a:defRPr sz="1108"/>
            </a:lvl7pPr>
            <a:lvl8pPr marL="3939052" indent="0">
              <a:buNone/>
              <a:defRPr sz="1108"/>
            </a:lvl8pPr>
            <a:lvl9pPr marL="4501774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44FC-1393-40D6-9C90-57E9B99E8701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CF79-14C8-415D-86ED-C4377707F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125444" rtl="0" eaLnBrk="1" latinLnBrk="0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41" indent="-42204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10" Type="http://schemas.microsoft.com/office/2007/relationships/diagramDrawing" Target="../diagrams/drawing6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10" Type="http://schemas.microsoft.com/office/2007/relationships/diagramDrawing" Target="../diagrams/drawing8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3.png"/><Relationship Id="rId10" Type="http://schemas.microsoft.com/office/2007/relationships/diagramDrawing" Target="../diagrams/drawing9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10" Type="http://schemas.microsoft.com/office/2007/relationships/diagramDrawing" Target="../diagrams/drawing10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3.png"/><Relationship Id="rId10" Type="http://schemas.microsoft.com/office/2007/relationships/diagramDrawing" Target="../diagrams/drawing1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fioco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fioco.ru/obraztsi_i_opisaniya_vpr_202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70" y="-13941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5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55736" y="1190247"/>
            <a:ext cx="10280527" cy="372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90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особенностях </a:t>
            </a:r>
          </a:p>
          <a:p>
            <a:pPr algn="ctr"/>
            <a:r>
              <a:rPr lang="ru-RU" sz="590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всероссийских проверочных работ </a:t>
            </a:r>
          </a:p>
          <a:p>
            <a:pPr algn="ctr"/>
            <a:r>
              <a:rPr lang="ru-RU" sz="590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весенний период 2025 года</a:t>
            </a:r>
          </a:p>
        </p:txBody>
      </p:sp>
    </p:spTree>
    <p:extLst>
      <p:ext uri="{BB962C8B-B14F-4D97-AF65-F5344CB8AC3E}">
        <p14:creationId xmlns:p14="http://schemas.microsoft.com/office/powerpoint/2010/main" val="753527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авильный пятиугольник 9"/>
          <p:cNvSpPr/>
          <p:nvPr/>
        </p:nvSpPr>
        <p:spPr>
          <a:xfrm>
            <a:off x="384038" y="3799567"/>
            <a:ext cx="1799497" cy="1331919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67076284"/>
              </p:ext>
            </p:extLst>
          </p:nvPr>
        </p:nvGraphicFramePr>
        <p:xfrm>
          <a:off x="384038" y="1204306"/>
          <a:ext cx="11881320" cy="479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86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авильный пятиугольник 9"/>
          <p:cNvSpPr/>
          <p:nvPr/>
        </p:nvSpPr>
        <p:spPr>
          <a:xfrm>
            <a:off x="384038" y="3799567"/>
            <a:ext cx="1799497" cy="1331919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79010181"/>
              </p:ext>
            </p:extLst>
          </p:nvPr>
        </p:nvGraphicFramePr>
        <p:xfrm>
          <a:off x="119336" y="1052737"/>
          <a:ext cx="118813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25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авильный пятиугольник 9"/>
          <p:cNvSpPr/>
          <p:nvPr/>
        </p:nvSpPr>
        <p:spPr>
          <a:xfrm>
            <a:off x="384038" y="3799567"/>
            <a:ext cx="1799497" cy="1331919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95683677"/>
              </p:ext>
            </p:extLst>
          </p:nvPr>
        </p:nvGraphicFramePr>
        <p:xfrm>
          <a:off x="16768" y="1199922"/>
          <a:ext cx="11881320" cy="479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740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авильный пятиугольник 9"/>
          <p:cNvSpPr/>
          <p:nvPr/>
        </p:nvSpPr>
        <p:spPr>
          <a:xfrm>
            <a:off x="384038" y="3799567"/>
            <a:ext cx="1799497" cy="1331919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81786839"/>
              </p:ext>
            </p:extLst>
          </p:nvPr>
        </p:nvGraphicFramePr>
        <p:xfrm>
          <a:off x="384038" y="1401044"/>
          <a:ext cx="11400594" cy="479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001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8868176"/>
              </p:ext>
            </p:extLst>
          </p:nvPr>
        </p:nvGraphicFramePr>
        <p:xfrm>
          <a:off x="384038" y="1465441"/>
          <a:ext cx="11400594" cy="3619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AF06C93-9562-8F8A-FCA4-49DCE1854B0B}"/>
              </a:ext>
            </a:extLst>
          </p:cNvPr>
          <p:cNvSpPr txBox="1"/>
          <p:nvPr/>
        </p:nvSpPr>
        <p:spPr>
          <a:xfrm>
            <a:off x="1964718" y="436051"/>
            <a:ext cx="7632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</a:t>
            </a:r>
            <a:r>
              <a:rPr lang="ru-RU" sz="2400" b="1" spc="-9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</a:t>
            </a:r>
            <a:r>
              <a:rPr lang="ru-RU" sz="2400" b="1" spc="-4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spc="-2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</a:t>
            </a:r>
            <a:r>
              <a:rPr lang="ru-RU" sz="2400" b="1" spc="-11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КОМПЬЮТЕРА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C6740B-A64E-A0DC-9B63-478D08D3FD47}"/>
              </a:ext>
            </a:extLst>
          </p:cNvPr>
          <p:cNvSpPr txBox="1"/>
          <p:nvPr/>
        </p:nvSpPr>
        <p:spPr>
          <a:xfrm>
            <a:off x="1775521" y="424107"/>
            <a:ext cx="7805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</a:t>
            </a:r>
            <a:r>
              <a:rPr lang="ru-RU" sz="2400" b="1" spc="-2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ru-RU" sz="2400" b="1" spc="-7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</a:t>
            </a:r>
            <a:r>
              <a:rPr lang="ru-RU" sz="2400" b="1" spc="-1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spc="-1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4-8</a:t>
            </a:r>
            <a:r>
              <a:rPr lang="ru-RU" sz="2400" b="1" spc="-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spc="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400" b="1" spc="-1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КЛАССАХ</a:t>
            </a:r>
            <a:endParaRPr lang="ru-RU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393D-C09A-7331-CE95-9AE1C1BE7D34}"/>
              </a:ext>
            </a:extLst>
          </p:cNvPr>
          <p:cNvSpPr txBox="1"/>
          <p:nvPr/>
        </p:nvSpPr>
        <p:spPr>
          <a:xfrm>
            <a:off x="1720132" y="1003775"/>
            <a:ext cx="7916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1155" algn="ctr">
              <a:spcBef>
                <a:spcPts val="46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План-график</a:t>
            </a:r>
            <a:r>
              <a:rPr lang="ru-RU" sz="20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000" b="1" spc="-1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</a:t>
            </a:r>
            <a:r>
              <a:rPr lang="ru-RU" sz="2000" b="1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</a:t>
            </a:r>
            <a:r>
              <a:rPr lang="ru-RU" sz="2000" b="1" spc="1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</a:t>
            </a:r>
            <a:r>
              <a:rPr lang="ru-RU" sz="2000" b="1" spc="-4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r>
              <a:rPr lang="ru-RU" sz="20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</a:t>
            </a:r>
            <a:r>
              <a:rPr lang="ru-RU" sz="2000" b="1" spc="-1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размещены</a:t>
            </a:r>
            <a:r>
              <a:rPr lang="ru-RU" sz="2000" b="1" spc="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ЛК</a:t>
            </a:r>
            <a:r>
              <a:rPr lang="ru-RU" sz="2000" b="1" spc="37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ГИС</a:t>
            </a:r>
            <a:r>
              <a:rPr lang="ru-RU" sz="20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ФИС</a:t>
            </a:r>
            <a:r>
              <a:rPr lang="ru-RU" sz="2000" b="1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ОКО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905D048-97BD-E15D-2435-E1BABE016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747856"/>
              </p:ext>
            </p:extLst>
          </p:nvPr>
        </p:nvGraphicFramePr>
        <p:xfrm>
          <a:off x="454956" y="1711661"/>
          <a:ext cx="11305255" cy="3444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{D27102A9-8310-4765-A935-A1911B00CA55}</a:tableStyleId>
              </a:tblPr>
              <a:tblGrid>
                <a:gridCol w="9577064">
                  <a:extLst>
                    <a:ext uri="{9D8B030D-6E8A-4147-A177-3AD203B41FA5}">
                      <a16:colId xmlns:a16="http://schemas.microsoft.com/office/drawing/2014/main" val="1059836609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3755874249"/>
                    </a:ext>
                  </a:extLst>
                </a:gridCol>
              </a:tblGrid>
              <a:tr h="20517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spc="-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4–8</a:t>
                      </a:r>
                      <a:r>
                        <a:rPr lang="ru-RU" sz="1800" spc="2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2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spc="2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классах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11.04.2025</a:t>
                      </a:r>
                      <a:r>
                        <a:rPr lang="ru-RU" sz="2000" spc="-25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000" spc="-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spc="-5" dirty="0" smtClean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spc="-5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spc="-1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16.05.2025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5972915"/>
                  </a:ext>
                </a:extLst>
              </a:tr>
              <a:tr h="24631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3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бумажном</a:t>
                      </a:r>
                      <a:r>
                        <a:rPr lang="ru-RU" sz="1800" spc="-6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носителе в</a:t>
                      </a:r>
                      <a:r>
                        <a:rPr lang="ru-RU" sz="1800" spc="-1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spc="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spc="-1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spc="-1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8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800" spc="-2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классах</a:t>
                      </a:r>
                      <a:r>
                        <a:rPr lang="ru-RU" sz="1800" spc="-3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800" spc="-3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предметам</a:t>
                      </a:r>
                      <a:r>
                        <a:rPr lang="ru-RU" sz="1800" spc="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800" spc="-1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 </a:t>
                      </a: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случайного</a:t>
                      </a:r>
                      <a:r>
                        <a:rPr lang="ru-RU" sz="1800" spc="-45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556479"/>
                  </a:ext>
                </a:extLst>
              </a:tr>
              <a:tr h="60638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u="none" strike="noStrike" baseline="0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5-8 классах с использованием компьютера 	</a:t>
                      </a:r>
                      <a:endParaRPr lang="ru-RU" sz="2000" b="0" i="0" u="none" strike="noStrike" baseline="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u="none" strike="noStrike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11.04.2025 –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u="none" strike="noStrike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24.04.2025</a:t>
                      </a:r>
                      <a:endParaRPr lang="ru-RU" sz="2000" b="0" i="0" u="none" strike="noStrike" baseline="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91245281"/>
                  </a:ext>
                </a:extLst>
              </a:tr>
              <a:tr h="152825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от федерального организатора списка классов ОО с указанием конкретных предметов, по которым проводится ВПР в данном классе.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распределении конкретных предметов на основе случайного выбора по конкретным классам предоставляется ОО один раз в неделю (во вторник) на каждый день проведения следующей недели в ЛК ГИС 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ФИС ОКО, в соответствии с расписанием, полученным от ОО, согласно плану-графику проведения ВПР</a:t>
                      </a:r>
                      <a:endParaRPr lang="ru-RU" sz="1800" kern="1200" spc="-1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u="none" strike="noStrike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11.04.2025 –</a:t>
                      </a:r>
                    </a:p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2000" u="none" strike="noStrike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24.04.2025</a:t>
                      </a:r>
                      <a:endParaRPr lang="ru-RU" sz="2000" b="0" i="0" u="none" strike="noStrike" baseline="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01308159"/>
                  </a:ext>
                </a:extLst>
              </a:tr>
              <a:tr h="30409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результатов </a:t>
                      </a:r>
                      <a:endParaRPr lang="ru-RU" sz="11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16.06.2025</a:t>
                      </a:r>
                      <a:endParaRPr lang="ru-RU" sz="12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33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4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D27FD3-64DD-37D1-2903-D300D1E6DB90}"/>
              </a:ext>
            </a:extLst>
          </p:cNvPr>
          <p:cNvSpPr txBox="1"/>
          <p:nvPr/>
        </p:nvSpPr>
        <p:spPr>
          <a:xfrm>
            <a:off x="2779235" y="424107"/>
            <a:ext cx="6656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164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</a:t>
            </a:r>
            <a:r>
              <a:rPr lang="ru-RU" sz="2400" b="1" spc="-7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</a:t>
            </a:r>
            <a:r>
              <a:rPr lang="ru-RU" sz="2400" b="1" spc="-1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spc="-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4-8</a:t>
            </a:r>
            <a:r>
              <a:rPr lang="ru-RU" sz="2400" b="1" spc="-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spc="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2400" b="1" spc="-5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КЛАССАХ</a:t>
            </a:r>
            <a:endParaRPr lang="ru-RU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3125430"/>
              </p:ext>
            </p:extLst>
          </p:nvPr>
        </p:nvGraphicFramePr>
        <p:xfrm>
          <a:off x="619758" y="294607"/>
          <a:ext cx="83508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8877355" y="3084567"/>
            <a:ext cx="415314" cy="529526"/>
            <a:chOff x="5345112" y="2444570"/>
            <a:chExt cx="452659" cy="52952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трелка вправо 21"/>
            <p:cNvSpPr/>
            <p:nvPr/>
          </p:nvSpPr>
          <p:spPr>
            <a:xfrm>
              <a:off x="5345112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 txBox="1"/>
            <p:nvPr/>
          </p:nvSpPr>
          <p:spPr>
            <a:xfrm>
              <a:off x="5345112" y="2550475"/>
              <a:ext cx="316861" cy="317716"/>
            </a:xfrm>
            <a:prstGeom prst="rect">
              <a:avLst/>
            </a:prstGeom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292670" y="1567749"/>
            <a:ext cx="2278450" cy="3661451"/>
            <a:chOff x="5985668" y="2068777"/>
            <a:chExt cx="2135187" cy="1281112"/>
          </a:xfrm>
          <a:solidFill>
            <a:schemeClr val="accent5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985668" y="2068777"/>
              <a:ext cx="2135187" cy="1281112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 txBox="1"/>
            <p:nvPr/>
          </p:nvSpPr>
          <p:spPr>
            <a:xfrm>
              <a:off x="6023190" y="2106299"/>
              <a:ext cx="2060143" cy="12060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292669" y="1864291"/>
            <a:ext cx="22784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CFF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федеральным организатором материалов ВПР по истечении периода проведения ВПР не предусмотрено</a:t>
            </a:r>
            <a:endParaRPr lang="ru-RU" sz="2000" b="1" kern="0" dirty="0">
              <a:solidFill>
                <a:srgbClr val="CC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D27FD3-64DD-37D1-2903-D300D1E6DB90}"/>
              </a:ext>
            </a:extLst>
          </p:cNvPr>
          <p:cNvSpPr txBox="1"/>
          <p:nvPr/>
        </p:nvSpPr>
        <p:spPr>
          <a:xfrm>
            <a:off x="2779234" y="327213"/>
            <a:ext cx="6656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16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ПРОВЕДЕНИЯ</a:t>
            </a:r>
            <a:r>
              <a:rPr lang="ru-RU" sz="2400" b="1" spc="-75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</a:t>
            </a:r>
            <a:endParaRPr lang="ru-RU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27213"/>
            <a:ext cx="11400594" cy="6381328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655840" y="1022845"/>
            <a:ext cx="2747886" cy="2232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бумажном носителе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авильный пятиугольник 15"/>
          <p:cNvSpPr/>
          <p:nvPr/>
        </p:nvSpPr>
        <p:spPr>
          <a:xfrm rot="1035368">
            <a:off x="8818938" y="1124408"/>
            <a:ext cx="2597440" cy="2076119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4"/>
          <p:cNvSpPr txBox="1"/>
          <p:nvPr/>
        </p:nvSpPr>
        <p:spPr>
          <a:xfrm rot="1279247">
            <a:off x="8990392" y="1381785"/>
            <a:ext cx="2290714" cy="168027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u="sng" kern="1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Скачивание архивов </a:t>
            </a:r>
            <a:r>
              <a:rPr lang="ru-RU" sz="2000" b="1" kern="12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материалами по предмету в ЛК ГИС ФИС ОКО. </a:t>
            </a:r>
            <a:endParaRPr lang="ru-RU" sz="2000" b="1" kern="12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авильный пятиугольник 30"/>
          <p:cNvSpPr/>
          <p:nvPr/>
        </p:nvSpPr>
        <p:spPr>
          <a:xfrm rot="20458125">
            <a:off x="7886507" y="2799832"/>
            <a:ext cx="2493568" cy="2399666"/>
          </a:xfrm>
          <a:prstGeom prst="pentagon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kern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4"/>
          <p:cNvSpPr txBox="1"/>
          <p:nvPr/>
        </p:nvSpPr>
        <p:spPr>
          <a:xfrm rot="20541753">
            <a:off x="8039514" y="3169963"/>
            <a:ext cx="2290714" cy="168027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b="1" u="sng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2-х вариантов работ в формате .</a:t>
            </a:r>
            <a:r>
              <a:rPr lang="en-US" sz="2100" b="1" u="sng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2100" b="1" u="sng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каждого участника</a:t>
            </a:r>
            <a:endParaRPr lang="ru-RU" sz="2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авильный пятиугольник 32"/>
          <p:cNvSpPr/>
          <p:nvPr/>
        </p:nvSpPr>
        <p:spPr>
          <a:xfrm rot="927431">
            <a:off x="5939234" y="4091612"/>
            <a:ext cx="2696967" cy="2379292"/>
          </a:xfrm>
          <a:prstGeom prst="pent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kern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4"/>
          <p:cNvSpPr txBox="1"/>
          <p:nvPr/>
        </p:nvSpPr>
        <p:spPr>
          <a:xfrm rot="1050802">
            <a:off x="6205329" y="4700337"/>
            <a:ext cx="2139863" cy="168027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b="1" u="sng" kern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проверочной работы</a:t>
            </a:r>
            <a:endParaRPr lang="ru-RU" sz="21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авильный пятиугольник 34"/>
          <p:cNvSpPr/>
          <p:nvPr/>
        </p:nvSpPr>
        <p:spPr>
          <a:xfrm rot="20357356">
            <a:off x="3442826" y="4106413"/>
            <a:ext cx="2696967" cy="2379292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kern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4"/>
          <p:cNvSpPr txBox="1"/>
          <p:nvPr/>
        </p:nvSpPr>
        <p:spPr>
          <a:xfrm rot="19910291">
            <a:off x="3813606" y="4691604"/>
            <a:ext cx="2139863" cy="168027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b="1" u="sng" kern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работ из каждой аудитории </a:t>
            </a:r>
            <a:r>
              <a:rPr lang="ru-RU" sz="2100" b="1" u="sng" kern="1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отвественному</a:t>
            </a:r>
            <a:r>
              <a:rPr lang="ru-RU" sz="2100" b="1" u="sng" kern="1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организатору ОО</a:t>
            </a:r>
            <a:endParaRPr lang="ru-RU" sz="2100" b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авильный пятиугольник 36"/>
          <p:cNvSpPr/>
          <p:nvPr/>
        </p:nvSpPr>
        <p:spPr>
          <a:xfrm rot="981786">
            <a:off x="1501467" y="2832813"/>
            <a:ext cx="2696967" cy="2379292"/>
          </a:xfrm>
          <a:prstGeom prst="pent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kern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4"/>
          <p:cNvSpPr txBox="1"/>
          <p:nvPr/>
        </p:nvSpPr>
        <p:spPr>
          <a:xfrm rot="1138678">
            <a:off x="1704928" y="3290536"/>
            <a:ext cx="2139863" cy="168027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u="sng" kern="1200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</a:t>
            </a:r>
            <a:endParaRPr lang="ru-RU" sz="2400" b="1" kern="12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авильный пятиугольник 38"/>
          <p:cNvSpPr/>
          <p:nvPr/>
        </p:nvSpPr>
        <p:spPr>
          <a:xfrm rot="20494842">
            <a:off x="640947" y="1106450"/>
            <a:ext cx="2640989" cy="2097376"/>
          </a:xfrm>
          <a:prstGeom prst="pentagon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kern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4"/>
          <p:cNvSpPr txBox="1"/>
          <p:nvPr/>
        </p:nvSpPr>
        <p:spPr>
          <a:xfrm rot="20336996">
            <a:off x="967508" y="1444103"/>
            <a:ext cx="2066759" cy="168027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b="1" u="sng" kern="1200" dirty="0" smtClean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сбора результатов и загрузка в ЛК ГИС ФИС ОКО</a:t>
            </a:r>
            <a:endParaRPr lang="ru-RU" sz="2100" b="1" kern="1200" dirty="0">
              <a:solidFill>
                <a:srgbClr val="CC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D27FD3-64DD-37D1-2903-D300D1E6DB90}"/>
              </a:ext>
            </a:extLst>
          </p:cNvPr>
          <p:cNvSpPr txBox="1"/>
          <p:nvPr/>
        </p:nvSpPr>
        <p:spPr>
          <a:xfrm>
            <a:off x="2779234" y="327213"/>
            <a:ext cx="6656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16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ЭТАПЫ ПРОВЕДЕНИЯ</a:t>
            </a:r>
            <a:r>
              <a:rPr lang="ru-RU" sz="2400" b="1" spc="-75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</a:t>
            </a:r>
            <a:endParaRPr lang="ru-RU" sz="24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116091"/>
            <a:ext cx="11233248" cy="5557788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84038" y="2355567"/>
            <a:ext cx="3528392" cy="22322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компьютера</a:t>
            </a:r>
            <a:endParaRPr lang="ru-RU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695" y="1204306"/>
            <a:ext cx="375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реквизитов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работе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4232" y="2355567"/>
            <a:ext cx="328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реквизитов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1280" y="3363462"/>
            <a:ext cx="2905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работы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9819" y="4374668"/>
            <a:ext cx="3581825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</a:p>
          <a:p>
            <a:pPr algn="ctr">
              <a:lnSpc>
                <a:spcPct val="90000"/>
              </a:lnSpc>
            </a:pPr>
            <a:r>
              <a:rPr lang="ru-RU" sz="2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</a:t>
            </a:r>
          </a:p>
          <a:p>
            <a:pPr algn="ctr">
              <a:lnSpc>
                <a:spcPct val="90000"/>
              </a:lnSpc>
            </a:pPr>
            <a:r>
              <a:rPr lang="ru-RU" sz="22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протоколов</a:t>
            </a:r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6203" y="5550052"/>
            <a:ext cx="375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(дистанционно)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631D66-3447-0CD1-A541-FABEE5FB730D}"/>
              </a:ext>
            </a:extLst>
          </p:cNvPr>
          <p:cNvSpPr txBox="1"/>
          <p:nvPr/>
        </p:nvSpPr>
        <p:spPr>
          <a:xfrm>
            <a:off x="2783567" y="49359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164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ВПР,</a:t>
            </a:r>
            <a:r>
              <a:rPr lang="ru-RU" sz="2400" b="1" spc="-15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СОСТОЯЩИЕ</a:t>
            </a:r>
            <a:r>
              <a:rPr lang="ru-RU" sz="2400" b="1" spc="-10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ru-RU" sz="2400" b="1" spc="-1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</a:t>
            </a:r>
            <a:r>
              <a:rPr lang="ru-RU" sz="2400" b="1" spc="-12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ЧАСТЕЙ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5568759"/>
              </p:ext>
            </p:extLst>
          </p:nvPr>
        </p:nvGraphicFramePr>
        <p:xfrm>
          <a:off x="479376" y="1340768"/>
          <a:ext cx="11400594" cy="479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Счетверенная стрелка 4"/>
          <p:cNvSpPr/>
          <p:nvPr/>
        </p:nvSpPr>
        <p:spPr>
          <a:xfrm>
            <a:off x="5232876" y="2296028"/>
            <a:ext cx="1584176" cy="2213092"/>
          </a:xfrm>
          <a:prstGeom prst="quadArrow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70" y="-13941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1" y="339337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97" y="1805985"/>
            <a:ext cx="3150510" cy="453002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69169" y="1713869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</a:t>
            </a:r>
            <a:endParaRPr lang="ru-RU" sz="3000" b="1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период </a:t>
            </a:r>
          </a:p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</a:t>
            </a:r>
            <a:r>
              <a:rPr lang="ru-RU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пройдут </a:t>
            </a:r>
          </a:p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</a:t>
            </a:r>
          </a:p>
          <a:p>
            <a:pPr algn="ctr">
              <a:lnSpc>
                <a:spcPct val="80000"/>
              </a:lnSpc>
            </a:pPr>
            <a:r>
              <a:rPr lang="ru-RU" sz="3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11.04.2025 г. по 16.05.2025 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5862" t="24841" r="24427" b="5430"/>
          <a:stretch/>
        </p:blipFill>
        <p:spPr>
          <a:xfrm>
            <a:off x="4517641" y="2741722"/>
            <a:ext cx="3921040" cy="359428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59496" y="397316"/>
            <a:ext cx="842493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70205" indent="266700" algn="just">
              <a:lnSpc>
                <a:spcPct val="90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6600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мониторинга уровня и качества подготовки обучающихся в соответствии с федеральными государственными образовательными стандартами и федеральными основными общеобразовательными программами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41900" y="1941928"/>
            <a:ext cx="4622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5765" algn="just">
              <a:lnSpc>
                <a:spcPts val="2420"/>
              </a:lnSpc>
              <a:spcBef>
                <a:spcPts val="1695"/>
              </a:spcBef>
              <a:spcAft>
                <a:spcPts val="0"/>
              </a:spcAft>
            </a:pPr>
            <a:r>
              <a:rPr lang="ru-RU" sz="25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Основания</a:t>
            </a:r>
            <a:r>
              <a:rPr lang="ru-RU" sz="2500" b="1" spc="-45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2500" b="1" spc="-85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b="1" spc="-1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проведения:</a:t>
            </a:r>
            <a:endParaRPr lang="ru-RU" sz="2500" b="1" dirty="0">
              <a:solidFill>
                <a:srgbClr val="0000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5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631D66-3447-0CD1-A541-FABEE5FB730D}"/>
              </a:ext>
            </a:extLst>
          </p:cNvPr>
          <p:cNvSpPr txBox="1"/>
          <p:nvPr/>
        </p:nvSpPr>
        <p:spPr>
          <a:xfrm>
            <a:off x="2783567" y="49359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>
              <a:spcBef>
                <a:spcPts val="164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И ПРОВЕДЕНИЕ ВПР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5901" r="8005" b="5901"/>
          <a:stretch/>
        </p:blipFill>
        <p:spPr>
          <a:xfrm>
            <a:off x="1127448" y="1204306"/>
            <a:ext cx="10572653" cy="44569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64741" y="1258728"/>
            <a:ext cx="9952012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 классах по предмету «Русский язык»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печати – А4, печать чёрно-белая,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односторонняя. </a:t>
            </a:r>
            <a:endParaRPr lang="ru-RU" sz="16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остальным предметам в 4-8 и 10 классах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печати – А4, печать чёрно-белая,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на обеих сторонах листа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6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печать двух страниц на одну сторону листа А4</a:t>
            </a:r>
            <a:endParaRPr lang="ru-RU" sz="1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C7DDC-953C-A171-0AE1-CD0A85DB8DD1}"/>
              </a:ext>
            </a:extLst>
          </p:cNvPr>
          <p:cNvSpPr txBox="1"/>
          <p:nvPr/>
        </p:nvSpPr>
        <p:spPr>
          <a:xfrm>
            <a:off x="2160513" y="2408612"/>
            <a:ext cx="8424936" cy="837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lvl="1" algn="just">
              <a:lnSpc>
                <a:spcPct val="95000"/>
              </a:lnSpc>
              <a:buSzPts val="1200"/>
              <a:tabLst>
                <a:tab pos="815340" algn="l"/>
              </a:tabLst>
            </a:pPr>
            <a:r>
              <a:rPr lang="ru-RU" sz="1700" b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подготовке и проведении ВПР, а также заполнении форм сбора фактические наименования (литеры) классов не используются. </a:t>
            </a:r>
            <a:r>
              <a:rPr lang="ru-RU" sz="1700" b="1" u="sng" spc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Наименования классов обозначаются </a:t>
            </a:r>
            <a:r>
              <a:rPr lang="ru-RU" sz="1700" b="1" i="1" u="sng" spc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их порядковыми номерами </a:t>
            </a:r>
            <a:r>
              <a:rPr lang="ru-RU" sz="1700" b="1" u="sng" spc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700" b="1" i="1" u="sng" spc="0" dirty="0">
                <a:solidFill>
                  <a:srgbClr val="66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 № 1, класс № 2 и т.д.).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191F09-3C6D-11D5-BA07-DB4054D20CF7}"/>
              </a:ext>
            </a:extLst>
          </p:cNvPr>
          <p:cNvSpPr txBox="1"/>
          <p:nvPr/>
        </p:nvSpPr>
        <p:spPr>
          <a:xfrm>
            <a:off x="1664741" y="3578828"/>
            <a:ext cx="9255795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6360" lvl="1" indent="177800" algn="just">
              <a:lnSpc>
                <a:spcPct val="80000"/>
              </a:lnSpc>
              <a:buSzPts val="1200"/>
              <a:tabLst>
                <a:tab pos="887095" algn="l"/>
              </a:tabLst>
            </a:pPr>
            <a:r>
              <a:rPr lang="ru-RU" sz="1600" b="1" spc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проверочных работ на бумажном носителе организует </a:t>
            </a:r>
            <a:r>
              <a:rPr lang="ru-RU" sz="1600" b="1" i="1" spc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проверку </a:t>
            </a:r>
            <a:r>
              <a:rPr lang="ru-RU" sz="1600" b="1" i="1" spc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</a:t>
            </a:r>
          </a:p>
          <a:p>
            <a:pPr marL="0" marR="86360" lvl="1" indent="177800" algn="just">
              <a:lnSpc>
                <a:spcPct val="80000"/>
              </a:lnSpc>
              <a:buSzPts val="1200"/>
              <a:tabLst>
                <a:tab pos="887095" algn="l"/>
              </a:tabLst>
            </a:pP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600" b="1" i="1" spc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i="1" spc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 экспертами в соответствии с критериями оценивания </a:t>
            </a:r>
            <a:r>
              <a:rPr lang="ru-RU" sz="1600" b="1" spc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 соблюдением </a:t>
            </a:r>
            <a:endParaRPr lang="ru-RU" sz="1600" b="1" spc="0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86360" lvl="1" indent="177800" algn="just">
              <a:lnSpc>
                <a:spcPct val="80000"/>
              </a:lnSpc>
              <a:buSzPts val="1200"/>
              <a:tabLst>
                <a:tab pos="887095" algn="l"/>
              </a:tabLs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600" b="1" spc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 </a:t>
            </a:r>
            <a:r>
              <a:rPr lang="ru-RU" sz="1600" b="1" spc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объективности и достоверности (период проверки работ определён в плане- графике проведения ВПР).</a:t>
            </a:r>
            <a:endParaRPr lang="ru-RU" sz="1400" b="1" spc="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79E20A-7A9B-DFA2-16D2-2A9E79C11229}"/>
              </a:ext>
            </a:extLst>
          </p:cNvPr>
          <p:cNvSpPr txBox="1"/>
          <p:nvPr/>
        </p:nvSpPr>
        <p:spPr>
          <a:xfrm>
            <a:off x="1697148" y="4708115"/>
            <a:ext cx="9079372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2710" algn="just">
              <a:lnSpc>
                <a:spcPct val="8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работники, преподающие учебные предметы, не привлекаются к заполнению </a:t>
            </a:r>
            <a:endParaRPr lang="ru-RU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2710" algn="just">
              <a:lnSpc>
                <a:spcPct val="8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электронных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сбора результатов и электронных протоколов. </a:t>
            </a:r>
            <a:r>
              <a:rPr lang="ru-RU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marR="92710" algn="just">
              <a:lnSpc>
                <a:spcPct val="80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 результатов и электронные протоколы заполняют ответственные организаторы в ОО и технические специалисты.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636" t="1" r="41043" b="6288"/>
          <a:stretch/>
        </p:blipFill>
        <p:spPr>
          <a:xfrm>
            <a:off x="749412" y="4629452"/>
            <a:ext cx="576031" cy="10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636" t="1" r="41043" b="6288"/>
          <a:stretch/>
        </p:blipFill>
        <p:spPr>
          <a:xfrm>
            <a:off x="551384" y="1719221"/>
            <a:ext cx="1368152" cy="2874207"/>
          </a:xfrm>
          <a:prstGeom prst="rect">
            <a:avLst/>
          </a:prstGeom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1775520" y="1204306"/>
            <a:ext cx="6624736" cy="327179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90805" lvl="2" indent="266700" algn="just">
              <a:lnSpc>
                <a:spcPct val="90000"/>
              </a:lnSpc>
              <a:buSzPts val="1200"/>
              <a:tabLst>
                <a:tab pos="1083310" algn="l"/>
              </a:tabLst>
            </a:pP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возможностей программного обеспечения, установленного на персональном компьютере (калькулятор и др.).</a:t>
            </a:r>
          </a:p>
          <a:p>
            <a:pPr marR="86995" indent="448945" algn="just">
              <a:lnSpc>
                <a:spcPct val="90000"/>
              </a:lnSpc>
            </a:pP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выполнения работы участником, предотвращает открытие дополнительных вкладок в сети «Интернет» для осуществления поиска ответов на задания. При проведении ВПР запрещена фото - и </a:t>
            </a:r>
            <a:r>
              <a:rPr lang="ru-RU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видеофиксация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заданий, пользование устройствами, поддерживающими фото - и </a:t>
            </a:r>
            <a:r>
              <a:rPr lang="ru-RU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087888" y="4725144"/>
            <a:ext cx="6528864" cy="170977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91440" lvl="1" indent="457200" algn="just">
              <a:buSzPts val="1200"/>
              <a:tabLst>
                <a:tab pos="911225" algn="l"/>
              </a:tabLst>
            </a:pP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работы </a:t>
            </a:r>
            <a:r>
              <a:rPr 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ВПР могут использовать дополнительные материалы, перечень которых указан в инструкции на титульном листе проверочной работы по соответствующему предмету.</a:t>
            </a:r>
            <a:endParaRPr lang="ru-RU" sz="2000" b="1" u="sng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87688" y="2749720"/>
            <a:ext cx="532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615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223" y="1317089"/>
            <a:ext cx="4085695" cy="513624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1176C-89A4-B244-454B-CECE653AE84B}"/>
              </a:ext>
            </a:extLst>
          </p:cNvPr>
          <p:cNvSpPr txBox="1"/>
          <p:nvPr/>
        </p:nvSpPr>
        <p:spPr>
          <a:xfrm>
            <a:off x="1586056" y="370469"/>
            <a:ext cx="811034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5090" lvl="1" indent="266700" algn="just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Pts val="1200"/>
              <a:buFontTx/>
              <a:buNone/>
              <a:tabLst>
                <a:tab pos="807720" algn="l"/>
              </a:tabLst>
              <a:defRPr/>
            </a:pPr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</a:t>
            </a:r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учебного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участие не более чем в одном исследовании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ВПР, национальных сопоставительных исследованиях качества общего образования или международных исследованиях.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2292" y="2113854"/>
            <a:ext cx="6340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15 по 17 октября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года в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НИКО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принимали участие обучающиеся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и 10 классов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следующих 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СОШ № 10 с. Красный Курган: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ООШ х.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Дубянск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636" t="1" r="41043" b="6288"/>
          <a:stretch/>
        </p:blipFill>
        <p:spPr>
          <a:xfrm>
            <a:off x="538625" y="2368491"/>
            <a:ext cx="64283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636" t="1" r="41043" b="6288"/>
          <a:stretch/>
        </p:blipFill>
        <p:spPr>
          <a:xfrm>
            <a:off x="538625" y="1700808"/>
            <a:ext cx="1047432" cy="2933250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14324148"/>
              </p:ext>
            </p:extLst>
          </p:nvPr>
        </p:nvGraphicFramePr>
        <p:xfrm>
          <a:off x="1664741" y="755205"/>
          <a:ext cx="10047883" cy="508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66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87688" y="645943"/>
            <a:ext cx="494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Анонсы ВПР 2025 года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3368584"/>
              </p:ext>
            </p:extLst>
          </p:nvPr>
        </p:nvGraphicFramePr>
        <p:xfrm>
          <a:off x="384038" y="719666"/>
          <a:ext cx="114005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003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51D29E-A5FD-8AFD-79B0-34E5EB05EB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2842"/>
          <a:stretch/>
        </p:blipFill>
        <p:spPr>
          <a:xfrm>
            <a:off x="1664741" y="548680"/>
            <a:ext cx="4922359" cy="4752528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B6821A-A000-52B5-B293-1B0DE5279F3B}"/>
              </a:ext>
            </a:extLst>
          </p:cNvPr>
          <p:cNvSpPr txBox="1"/>
          <p:nvPr/>
        </p:nvSpPr>
        <p:spPr>
          <a:xfrm>
            <a:off x="6816080" y="1465441"/>
            <a:ext cx="49685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6995" lvl="1" algn="ctr">
              <a:spcAft>
                <a:spcPts val="0"/>
              </a:spcAft>
              <a:buSzPts val="1200"/>
              <a:tabLst>
                <a:tab pos="815340" algn="l"/>
              </a:tabLst>
            </a:pP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сайте ФГБУ «ФИОКО» </a:t>
            </a:r>
            <a:endParaRPr lang="ru-RU" sz="2400" b="1" dirty="0" smtClean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86995" lvl="1" algn="ctr">
              <a:spcAft>
                <a:spcPts val="0"/>
              </a:spcAft>
              <a:buSzPts val="1200"/>
              <a:tabLst>
                <a:tab pos="815340" algn="l"/>
              </a:tabLst>
            </a:pP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ссылке </a:t>
            </a:r>
            <a:r>
              <a:rPr lang="ru-RU" sz="2400" b="1" dirty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https://fioco.ru/obraztsi_i_opisaniya_vpr_2025 </a:t>
            </a:r>
            <a:endParaRPr lang="ru-RU" sz="2400" b="1" dirty="0" smtClean="0">
              <a:solidFill>
                <a:srgbClr val="66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86995" lvl="1" algn="ctr">
              <a:spcAft>
                <a:spcPts val="0"/>
              </a:spcAft>
              <a:buSzPts val="1200"/>
              <a:tabLst>
                <a:tab pos="815340" algn="l"/>
              </a:tabLst>
            </a:pP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b="1" spc="0" dirty="0" smtClean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публикованы </a:t>
            </a:r>
            <a:r>
              <a:rPr lang="ru-RU" sz="2400" b="1" spc="0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образцы и описания проверочных </a:t>
            </a:r>
            <a:r>
              <a:rPr lang="ru-RU" sz="2400" b="1" spc="0" dirty="0" smtClean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работ, демонстрационные </a:t>
            </a:r>
            <a:r>
              <a:rPr lang="ru-RU" sz="2400" b="1" spc="0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 проверочных работ с использованием компьютера – </a:t>
            </a:r>
            <a:endParaRPr lang="ru-RU" sz="2400" b="1" spc="0" dirty="0" smtClean="0">
              <a:solidFill>
                <a:srgbClr val="6600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86995" lvl="1" algn="ctr">
              <a:spcAft>
                <a:spcPts val="0"/>
              </a:spcAft>
              <a:buSzPts val="1200"/>
              <a:tabLst>
                <a:tab pos="815340" algn="l"/>
              </a:tabLst>
            </a:pPr>
            <a:r>
              <a:rPr lang="ru-RU" sz="2400" b="1" spc="0" dirty="0" smtClean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spc="0" dirty="0">
                <a:solidFill>
                  <a:srgbClr val="6600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ссылке </a:t>
            </a:r>
            <a:r>
              <a:rPr lang="ru-RU" sz="2400" b="1" spc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https://demo.fioco.ru</a:t>
            </a:r>
            <a:r>
              <a:rPr lang="ru-RU" sz="2400" b="1" u="none" strike="noStrike" spc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.</a:t>
            </a:r>
            <a:endParaRPr lang="ru-RU" sz="2400" b="1" spc="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2636" t="1" r="41043" b="6288"/>
          <a:stretch/>
        </p:blipFill>
        <p:spPr>
          <a:xfrm>
            <a:off x="551417" y="1694905"/>
            <a:ext cx="1047432" cy="29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9" y="103058"/>
            <a:ext cx="1065483" cy="10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947" y="112582"/>
            <a:ext cx="1947809" cy="8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r="7946" b="16133"/>
          <a:stretch/>
        </p:blipFill>
        <p:spPr bwMode="auto">
          <a:xfrm>
            <a:off x="277989" y="1290292"/>
            <a:ext cx="5849265" cy="42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06" r="7946" b="16133"/>
          <a:stretch/>
        </p:blipFill>
        <p:spPr bwMode="auto">
          <a:xfrm>
            <a:off x="6113035" y="1279770"/>
            <a:ext cx="5849265" cy="43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22777" y="2020725"/>
            <a:ext cx="1080119" cy="10706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715" y="3765495"/>
            <a:ext cx="165424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предмет  на основе случайного выбора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7133" y="5801495"/>
            <a:ext cx="1656184" cy="775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предметы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продолжитель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ностью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45 мин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7" t="6050" r="36213" b="6227"/>
          <a:stretch/>
        </p:blipFill>
        <p:spPr>
          <a:xfrm>
            <a:off x="127671" y="5737669"/>
            <a:ext cx="377810" cy="913041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2662561" y="2020725"/>
            <a:ext cx="1080119" cy="10706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43495" y="3759624"/>
            <a:ext cx="1549143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предмета  на основе случайного выбора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91035" y="5672517"/>
            <a:ext cx="1837174" cy="99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Рус.яз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– 45 мин;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предметы по выбору – 90 мин</a:t>
            </a:r>
          </a:p>
        </p:txBody>
      </p:sp>
      <p:sp>
        <p:nvSpPr>
          <p:cNvPr id="21" name="Овал 20"/>
          <p:cNvSpPr/>
          <p:nvPr/>
        </p:nvSpPr>
        <p:spPr>
          <a:xfrm>
            <a:off x="4630352" y="1976052"/>
            <a:ext cx="1080119" cy="10706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94083" y="3759624"/>
            <a:ext cx="1549143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предмета  на основе случайного выбора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50066" y="5691519"/>
            <a:ext cx="1839293" cy="99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Рус.яз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45 мин;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предметы по выбору – 90 мин</a:t>
            </a:r>
          </a:p>
        </p:txBody>
      </p:sp>
      <p:sp>
        <p:nvSpPr>
          <p:cNvPr id="25" name="Овал 24"/>
          <p:cNvSpPr/>
          <p:nvPr/>
        </p:nvSpPr>
        <p:spPr>
          <a:xfrm>
            <a:off x="6512783" y="1985970"/>
            <a:ext cx="1080119" cy="10706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211216" y="3849107"/>
            <a:ext cx="165424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предмета  на основе случайного выбора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62035" y="5703329"/>
            <a:ext cx="1839293" cy="99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Рус.яз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45 мин;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предметы по выбору – 90 мин</a:t>
            </a:r>
          </a:p>
        </p:txBody>
      </p:sp>
      <p:sp>
        <p:nvSpPr>
          <p:cNvPr id="28" name="Овал 27"/>
          <p:cNvSpPr/>
          <p:nvPr/>
        </p:nvSpPr>
        <p:spPr>
          <a:xfrm>
            <a:off x="8468557" y="1985970"/>
            <a:ext cx="1080119" cy="10706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30616" y="3819311"/>
            <a:ext cx="1549143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предмета  на основе случайного выбора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16544" y="5703329"/>
            <a:ext cx="1839293" cy="99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Рус.яз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45 мин;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предметы по выбору – 90 мин</a:t>
            </a:r>
          </a:p>
        </p:txBody>
      </p:sp>
      <p:sp>
        <p:nvSpPr>
          <p:cNvPr id="31" name="Овал 30"/>
          <p:cNvSpPr/>
          <p:nvPr/>
        </p:nvSpPr>
        <p:spPr>
          <a:xfrm>
            <a:off x="10454661" y="1976052"/>
            <a:ext cx="1080119" cy="10706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класс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236404" y="3831121"/>
            <a:ext cx="1549143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предмета  на основе случайного выбора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68077" y="5720499"/>
            <a:ext cx="1839293" cy="99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Рус.яз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45 мин;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предметы по выбору – 90 мин</a:t>
            </a:r>
          </a:p>
        </p:txBody>
      </p:sp>
    </p:spTree>
    <p:extLst>
      <p:ext uri="{BB962C8B-B14F-4D97-AF65-F5344CB8AC3E}">
        <p14:creationId xmlns:p14="http://schemas.microsoft.com/office/powerpoint/2010/main" val="34470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27910805"/>
              </p:ext>
            </p:extLst>
          </p:nvPr>
        </p:nvGraphicFramePr>
        <p:xfrm>
          <a:off x="119336" y="1510410"/>
          <a:ext cx="11881320" cy="451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Правильный пятиугольник 9"/>
          <p:cNvSpPr/>
          <p:nvPr/>
        </p:nvSpPr>
        <p:spPr>
          <a:xfrm>
            <a:off x="384038" y="3799567"/>
            <a:ext cx="1799497" cy="1331919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1921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5169" cy="687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4741" y="1922371"/>
            <a:ext cx="18473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215" dirty="0">
              <a:solidFill>
                <a:prstClr val="black"/>
              </a:solidFill>
            </a:endParaRPr>
          </a:p>
        </p:txBody>
      </p:sp>
      <p:pic>
        <p:nvPicPr>
          <p:cNvPr id="15" name="Picture 4" descr="O:\temp\фоны\a2e1d3_ae96432a511bafade81e8633c65812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8" y="306104"/>
            <a:ext cx="1202019" cy="11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514" y="306104"/>
            <a:ext cx="2035238" cy="898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2681577"/>
              </p:ext>
            </p:extLst>
          </p:nvPr>
        </p:nvGraphicFramePr>
        <p:xfrm>
          <a:off x="384038" y="1440037"/>
          <a:ext cx="11616618" cy="486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Правильный пятиугольник 9"/>
          <p:cNvSpPr/>
          <p:nvPr/>
        </p:nvSpPr>
        <p:spPr>
          <a:xfrm>
            <a:off x="384038" y="3799567"/>
            <a:ext cx="1799497" cy="1331919"/>
          </a:xfrm>
          <a:prstGeom prst="pent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16355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8666</TotalTime>
  <Words>1522</Words>
  <Application>Microsoft Office PowerPoint</Application>
  <PresentationFormat>Широкоэкранный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минобр</dc:creator>
  <cp:lastModifiedBy>User</cp:lastModifiedBy>
  <cp:revision>1228</cp:revision>
  <cp:lastPrinted>2025-03-06T12:27:41Z</cp:lastPrinted>
  <dcterms:created xsi:type="dcterms:W3CDTF">2018-07-09T06:27:31Z</dcterms:created>
  <dcterms:modified xsi:type="dcterms:W3CDTF">2025-03-10T08:19:29Z</dcterms:modified>
</cp:coreProperties>
</file>